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57"/>
  </p:handoutMasterIdLst>
  <p:sldIdLst>
    <p:sldId id="731" r:id="rId3"/>
    <p:sldId id="733" r:id="rId4"/>
    <p:sldId id="734" r:id="rId5"/>
    <p:sldId id="732" r:id="rId6"/>
    <p:sldId id="774" r:id="rId7"/>
    <p:sldId id="735" r:id="rId8"/>
    <p:sldId id="713" r:id="rId9"/>
    <p:sldId id="814" r:id="rId10"/>
    <p:sldId id="806" r:id="rId11"/>
    <p:sldId id="736" r:id="rId12"/>
    <p:sldId id="714" r:id="rId13"/>
    <p:sldId id="779" r:id="rId14"/>
    <p:sldId id="780" r:id="rId15"/>
    <p:sldId id="738" r:id="rId16"/>
    <p:sldId id="764" r:id="rId17"/>
    <p:sldId id="822" r:id="rId18"/>
    <p:sldId id="823" r:id="rId19"/>
    <p:sldId id="821" r:id="rId20"/>
    <p:sldId id="745" r:id="rId21"/>
    <p:sldId id="751" r:id="rId22"/>
    <p:sldId id="746" r:id="rId23"/>
    <p:sldId id="825" r:id="rId24"/>
    <p:sldId id="749" r:id="rId25"/>
    <p:sldId id="748" r:id="rId26"/>
    <p:sldId id="810" r:id="rId27"/>
    <p:sldId id="752" r:id="rId28"/>
    <p:sldId id="820" r:id="rId29"/>
    <p:sldId id="715" r:id="rId30"/>
    <p:sldId id="777" r:id="rId31"/>
    <p:sldId id="716" r:id="rId32"/>
    <p:sldId id="740" r:id="rId34"/>
    <p:sldId id="741" r:id="rId35"/>
    <p:sldId id="809" r:id="rId36"/>
    <p:sldId id="742" r:id="rId37"/>
    <p:sldId id="744" r:id="rId38"/>
    <p:sldId id="768" r:id="rId39"/>
    <p:sldId id="769" r:id="rId40"/>
    <p:sldId id="760" r:id="rId41"/>
    <p:sldId id="765" r:id="rId42"/>
    <p:sldId id="803" r:id="rId43"/>
    <p:sldId id="804" r:id="rId44"/>
    <p:sldId id="805" r:id="rId45"/>
    <p:sldId id="781" r:id="rId46"/>
    <p:sldId id="824" r:id="rId47"/>
    <p:sldId id="766" r:id="rId48"/>
    <p:sldId id="762" r:id="rId49"/>
    <p:sldId id="778" r:id="rId50"/>
    <p:sldId id="815" r:id="rId51"/>
    <p:sldId id="767" r:id="rId52"/>
    <p:sldId id="772" r:id="rId53"/>
    <p:sldId id="817" r:id="rId54"/>
    <p:sldId id="818" r:id="rId55"/>
    <p:sldId id="542" r:id="rId5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3181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pos="6176" userDrawn="1">
          <p15:clr>
            <a:srgbClr val="A4A3A4"/>
          </p15:clr>
        </p15:guide>
        <p15:guide id="5" pos="1118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7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FF"/>
    <a:srgbClr val="990033"/>
    <a:srgbClr val="CC0099"/>
    <a:srgbClr val="993366"/>
    <a:srgbClr val="993300"/>
    <a:srgbClr val="CC33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/>
    <p:restoredTop sz="94434"/>
  </p:normalViewPr>
  <p:slideViewPr>
    <p:cSldViewPr snapToGrid="0" showGuides="1">
      <p:cViewPr varScale="1">
        <p:scale>
          <a:sx n="82" d="100"/>
          <a:sy n="82" d="100"/>
        </p:scale>
        <p:origin x="-787" y="-86"/>
      </p:cViewPr>
      <p:guideLst>
        <p:guide orient="horz" pos="595"/>
        <p:guide orient="horz" pos="3181"/>
        <p:guide pos="7061"/>
        <p:guide pos="6176"/>
        <p:guide pos="1118"/>
        <p:guide pos="2706"/>
        <p:guide pos="597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handoutMaster" Target="handoutMasters/handoutMaster1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AD39BD-CB52-4B31-A29E-CF23D933C3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20884 10321,'41'0,"39"0,1 0,0 0,-41 0,0 0,41 41,0-41,-41 0,41 0,-1 0,41 0,-40 40,-1-40,1 0,80 0,-80 0,-41 0,81 0,-80 0,-1 0,0 0,0 0,1 0,-1 0,0 0,41 0,0 0,-41 0,41 0,-41 40,0-40,1 0,80 0,-81 0,0 0,0 0,41 0,0 0,-41 0,0 0,41 0,-41 0,1 0,-1 0,0 0,1 0,-1 0,0 0,1 0,39 0,-39 0,-1 0,0-40,0 40,1 0,80 0,-41 0,-39 0,39 0,-39 0,-41-40,40 40,0 0,1 0,-1 0,0-41,1 41,-1 0,0 0,1-40,-1 40,0 0,0 0,41-40,-41 40,1-41,-1 41,0 0,1 0,39 0,-39 0,-1 0,0 0,1 41,-1-41,-40 40,40-40,1 0,-1 40,0 1,0-41,1 0,-41 40,40-40,0 0,1 0,-82 0,1 0,0 0,-41 0,41 0,-41 0,41 0,0 0,-41-40,0-1,41 41,0 0,-1 0,1-40,0 40,-1 0,1-40,0 40,-1 0,-79 0,39-41,-40 1,40 0,1 40,-1 0,0 0,41 0,0 0,-1 0,41-41,-40 41,0 0,-1 0,1 0,0 0,0 0,-1 0,-39 0,39 0,1 0,0 0,-1 0,1 0,0 0,-1 0,1 0,0 0,-1 0,1 0,0 0,-81 0,80 0,-39 0,40 0,-1 0,1 0,-41 0,41 0,0 0,-1 0,-80 0,81 0,-41 0,41 0,0 0,-1 0,1 0,-81-40,0 40,0 0,0 0,81 0,-121 0,80 0,41 0,-41 0,1 0,-1 0,41 0,-1 0,1 0,0 0,-1 0,1 0,0 0,40 40,0 1,-41-41,1 40,40 0,0 1,0-1,0 0,40-40,-40 41,41-1,-1-40,0 81,41-41,0 40,-41-39,0-1,1-40,39 81,1-41,-41 0,0-40,1 41,-1-41,0 40,1 0,39-40,-39 41,39-1,1-40,0 0,-1 40,41 1,-40-41,-1 0,1 0,0 40,-1-40,82 0,79 40,-120-40,0 0,-40 0,0 0,-1 0,1 0,0 0,40 0,-41 0,41 0,-81 0,1 0,39 0,-39 0,-1 0,41-40,-41 40,41 0,-41-40,41-1,-1 41,-39-40,-1 40,40 0,-39-40,-41-1,40 41,0 0,-40-40,41 40,-1 0,-40-40,40 40,-40-41,41 41,-41-40,40 0,0-1,1 41,-41-40,40 0,0 40,-40-41,41 41,-41-40,40 40,-40-40,0 0,40-1,-40 1,0 0,0-1,0 1,0 0,0-1,0 1,-40 0,0-1,-41 1,41 0,-1 40,1 0,-41-41,1-39,-1 80,0 0,41-41,-40 41,-41-40,40 40,0 0,-40-40,81 0,-41 40,1 0,39-41,-39 41,-1 0,1 0,-41 0,-41-40,41 40,41-40,-41 40,0-41,40 41,-80 0,121 0,-41 0,0-40,41 40,0 0,-41 0,41 0,-41 0,41 0,-1 0,1 0,0 0,0 40,-1-40,1 0,0 0,-1 0,41 41,-40-41,-41 40,41-40,0 0,40 40,-41-40,1 41,0-1,-1-40,41 40,-40 0,-41 1,81-1,-40 0,0 1,-1-1,1-40,40 40,0 1,-40-41,40 40,0 0,-40-40,40 41,-41-1,1 0,40 1,-81 39,81-39,-40-41,40 40,-40-40,40 40,-41 0,41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11773 6451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22013 9515,'0'40,"-40"-40,0 0,-1 41,1-41,0 40,-41-40,41 0,-1 0,-39 40,40-40,-1 41,1-41,0 0,-1 0,41 40,-40-40,-41 0,41 0,40 40,-40-40,-1 0,1 40,0-40,-1 0,1 0,-41 0,1 0,39 0,1 0,0 0,0 41,-1-41,1 0,0 0,-41 40,41-40,-41 40,0-40,1 41,39-41,-39 0,39 40,1-40,0 0,40 40,-40-40,-1 0,1 41,40-1,0 41,0-41,0 0,0 1,0-1,0 0,0 41,0-1,0-39,0-1,0 0,0 1,40-1,-40 0,0 1,41 39,-1-39,0-1,-40 0,40-40,1 41,-1-41,0 40,41-40,0 0,-41 0,0 0,81 0,0 0,-40 0,-1 0,41 0,-40 0,40 0,-40 0,120 40,-120-40,40 0,0 0,-81 0,41 0,-1 0,1 0,-41 0,1 0,-1 0,41 0,-41 0,41 0,-1 0,81 0,-80 0,40-40,-40 40,-41 0,0-40,1-1,-1 41,41-40,-41 0,0 40,1 0,39-41,-80 1,40 40,-40-40,41 40,-41-41,40 1,-40 0,0-1,0 1,0 0,0-1,0 1,0 0,-40 0,-1-1,1 41,0-40,0 40,-1-40,-39 40,39 0,1 0,0 0,-81-81,80 81,-80 0,41-40,-41 40,40 0,1 0,-1-41,-40 41,81 0,-41 0,41 0,-1 0,-39 0,39 0,1 0,-41 0,41 0,0 41,0-41,-81 0,80 0,-39 0,-1 40,0-40,1 0,-41 0,0 0,80 40,1-40,40 41,-40-41,40 40,0 0,0 1,0-1,0 0,0 0,40-40,0 41,1-41,-1 0,0 40,41-40,0 40,-41 1,41-41,40 0,-41 40,1-40,0 0,-1 0,1 0,40 0,-81 0,81 0,-40 40,-1-40,41 0,-40 0,0 0,39 0,163 41,-162-41,-41 0,-39 0,-1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  <inkml:brush xml:id="br1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  <inkml:brush xml:id="br2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9031 17337,'0'-41,"40"41,1 0,-1 0,0 0,41 0,0 0,-41 0,0 0,41 0,-41 0,1 0,-1 0,0 0,1 0,-1 0,0 0,0 0,41 0,0 0,-41 0,0 0,1 0,-1 0,0-40,1 40,-1 0,41-40,-41 40,0 0,41-41,-41 41,-40-40,81 40,-41 0,0 0,1 0,-1 0,0 0,1 0,-1 0,0 0,1 0,-1 0,0 0,1 0,-1 0,41 0,-41 0,41 0,-1 0,1 0,-1 40,1 1,0-41,40 0,-41 0,41 40,-40-40,-41 40,1-40,39 0,-40 0,41 0,-41 0,1 0,-1 0,41 0,-41 0,0 41,41-41,40 0,-40 0,-41 0,0 0,41 0,-1 0,1 0,-41 0,1 40,80-40,-81 0,41 0,-1 0,-39 0,80 0,-1 40,-39-40,-41 0,1 0,-1 0,0 0,1 0,-1 0,0 0,41 0,-41 0,1 0,-1 0,0 0,1 0,-1 0</inkml:trace>
  <inkml:trace contextRef="#ctx0" brushRef="#br1">9031 17901,'40'0,"1"0,-1 0,0 0,1 0,39-40,41 40,-40-41,40 41,-40 0,39-80,-39 80,0 0,-41-41,0 41,1 0,-1 0,41 0,-1 0,1 0,-41 0,41-40,-1 40,1-40,0 40,40 0,-81-41,41 41,-1 0,-39 0,39 0,-39 0,80 0,-41 0,-40 0,1 0,-1 0,41 0,-41 0,0 0,81-40,-80 40,-1 0,0-40,1 40,-1 0,0 0,1 0,-1 0,0 0,1 0,39 0,-40 0,41 0,-41 40,1-40,39 0,41 40,-40-40,-41 0,41 0,0 0,-41 0,0 41,41-1,-1-40,-39 0,-1 0,0 40,1-40,-1 0,0 0,1 0,-1 0,0 41,1-41,-1 0,0 0,1 0,-1 0,0 40,1-40,-1 0,0 0,0 0,1 0,39 0,-39 0,-1 0,0 0,1 0,-1 0,0 0,1 0,-1 0,0 0,1 0,-1 0,0 0,1 0,-1 0,0 0</inkml:trace>
  <inkml:trace contextRef="#ctx0" brushRef="#br2">9394 16893,'40'0,"-40"40,41-40,-1 0,0 0,81 0,-40 0,-1 0,-39 0,-1 0,41 0,-41 0,81 0,-40 41,-1-41,-39 0,-1 0,0 0,81 0,0 0,-40 0,-1 0,1 0,0 0,-1 0,1 0,40 0,0 0,-81 0,41 0,-1 0,1 0,0 0,40 0,0 0,-41 0,1 0,-41 0,1 0,39-41,-40 41,1 0,39 0,-39 0,39 0,-39 0,-1 0,41 0,-41 0,0 0,41 0,-41 0,41 0,-1 0,-39 0,-1 0,41 0,40 0,-41 0,-39 0,39 0,1 0,0 0,-41 0,0 0,1 0,-1 0,0 0,0 0,1 0,-1 0,0 0,1 0,-1 0,0 0,41 0,-41 41,1-41,-1 0,0 0,1 0,-41 40,40-40,0 0,1 0,-1 0,0 0,41 0,-41 0,0 0,41 0,0-40,-41 40,0 0,1-41,-1 41,0 0,1 0,-1 0,-40 41,0-1,0 0,0 1,0-1,-40-40,40 40,0 1,0-1,0 0,0 1,-41-1,41 0,0 0,-40 1,40-1,0 0,0 41,0-41,0 1,0-1,0 0,0 1,-40-41,40 40,-41-40,1 0,0 0,-1 0,41 40,-80-40,39 0,-39 0,40 0,-1 0,1 0,0 0,-1 0,1 0,-41 0,41 0,-121 0,120 0,-39 0,39 0,1 0,-41 0,41 0,0 0,-41 0,41 0,-41-40,41 40,0 0,-1 0,-39 0,-1 0,41 0,-1 0,-39 0,39 0,1 0,0-40,-41 40,41 0,0 0,-1 0,1 0,0 0,-41 0,41 0,-1 0,1 0,-41 0,41 0,0 0,-41-41,0 41,41 0,0 0,0 0,-1 0,1 0,0 0,-1 0,1 0,0 0,-41 0,41 0,-1 0,1 0,0 0,-1 0,1 0,0 0,-1 0,1 0,0 0,-1 0,-39 0,40 0,-1 0,1 0,0 0,-1 0,-39 0,39 0,1 0,0 0,-1 0,1 0,0 0,-1 0,1 0,0 0,-1 0,1 0,0 0,-1 0,1 0,0 0,-41 0,41 0,0 0,-41 0,0 0,41 0,0 0,-1 0,1 0,0 0,-1 0,1 0,0 0,-1 0,1 0,0 0,0 0,-41 0,0 0,41 0,0 0,-1 0,1 0,0 0,-1 0,1 0,0 0,-1 0,1 0,0-40,-1 40,1 0,0 0,-1 0,1 0,40-40,-40-1,40 1,0 0,0-1,0 1,0 0,0-1,0 1,0 0,0 0,0-1,0 1,0 0,0-1,0 1,0 0,0-1,0 1,40 40,-40-40,40 40,1 0,-1 0,41 0,-41 0,0 0,1 0,-1 0,0 0,1 0,-1 0,0 0,1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11773 6451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  <inkml:brush xml:id="br1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  <inkml:brush xml:id="br2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5443 16450</inkml:trace>
  <inkml:trace contextRef="#ctx0" brushRef="#br1">4314 13829</inkml:trace>
  <inkml:trace contextRef="#ctx0" brushRef="#br2">4153 15683,'80'0,"41"-40,-40 40,0-40,-1 0,81-1,-40 41,41-80,-1 80,121-41,-161 1,-40 0,-41 40,41 0,-41 0,0 0,1 0,-1 0,0 0,41-41,80 41,-40-40,-40 40,40 0,-41 0,1 0,0 0,-1 0,41 0,-80 0,39 0,1 0,-1 0,1 0,-41 0,41 0,0 0,-1 0,1 0,-41 40,41-40,40 41,0-1,80 0,-80 41,121-41,-80-40,79 81,-39-81,80 40,0 0,202-40,-161 41,-41-41,-40 0,40 0,-40 40,-40-40,40 0,-41 40,-120-40,-1 0,1 0,-41 0,1 0,39 0,1 0,0 0,-1 0,1 0,40 0,0 0,40 0,-40 41,161-41,-121 40,1-40,39 0,1 0,-41 0,81 0,-40 0,161 0,-122 0,-39 0,-81-40,0 40,-40 0,40 0,-1 0,-79 0,-82-41,1 1,0 40,0 0,-1 0,1 0,0 0,40-40,-41 40,1-41,0 41,-1 0,1-40,0 40,-41-40,41 40,-1 0,-39-40,-1-1,41 41,-1 0,-39-40,40 40,-41-40,0-1,41 41,-81 0,40 0,41 0,-41-40,41 40,0-40,-41 40,1 0,-41 0,40 0,0 0,1 0,-41-41,40 41,0-40,1 40,-1-40,1 40,-1 0,41 0,-41 0,41 0,-41 0,-80 0,80 0,0 0,1 0,-1 0,-40 0,-40 0,80 0,-120 0,80 0,80 0,-79 40,79-40,1 0,-81 0,81 0,-41 0,0 40,1-40,-1 0,-40 0,40 0,1 0,-41 0,81 0,-41 0,0 0,1 0,39 41,-39-41,-1 0,0 0,-40 0,41 0,-1 0,41 0,-81 0,40 0,-40 0,41 0,-82 40,82-40,-1 0,1 0,-1 0,41 0,-41 0,41 0,-1 0,1 0,0 0,-1 0,-39 0,39 0,-39 0,-1 0,41 0,0 0,-1 0,1 0,0 0,-1 0,1 0,0 0,-81 0,80 0,1 0,-81 0,81 0,-41 0,0 0,1 0,-81 0,80 0,0 0,41 0,-41 0,41 0,-41 0,41 0,-41 0,1-40,40 40,-1 0,1 0,0 0,-1 0,1 0,0 0,-41 0,0 0,41 0,-81 0,0 0,40-41,41 41,-81 0,41 0,39-40,1 40,-81 0,40 0,1 0,39 0,-39 0,-1 0,41 0,-1 0,-39 0,40 0,-1 0,1 0,0 0,-41 0,41 0,-41 0,41 0,-1 0,1 0,-41 0,41 0,-81 0,81 0,-41 0,1 0,39 0,-80 0,81 0,0 0,-1 0,-80 0,0 0,81 0,-41 0,1 0,-1 0,1 0,39 0,1 0,0 0,40 40,-41 1,1-1,40 0,0 1,0-1,0 0,0 1,0-1,0 0,0 0,0 1,40-1,-40 0,0 1,41-1,-41 0,0 1,40-1,0 0,-40 1,0-1,41 0,-41 1,40-41,-40 40,40-40,1 0,39 0,-40 0,1 0,39 40,1-40,0 0,-41 0,41 0,-1 0,1 0,40 0,-40 41,-41-41,81 0,-41 0,1 0,0 0,40 0,0 0,0 0,-41 0,41 0,-40 0,-41 40,41-40,-41 0,0 0,41 0,-41 0,81 0,41 0,-1 0,121 0,202 0,-202 0,-40 0,40 0,0 0,1 40,-41 1,-41-1,202 0,-241 0,-82-40,1 41,-1-41,-39 0,-1 0,41 0,-1 0,41 0,0 0,41 0,-42 0,42 40,-41-40,40 0,0 40,-40-40,40 0,41 0,-81 0,0 0,-40 0,-1 0,1 0,-41 0,1 0,-1 0,0-40,0 40,1 0,-1-40,0 40,41-41,-41 41,41 0,0 0,-1-40,-39 40,-1-40,0 40,1 0,-1 0,0 0,0 0,1 0,-1 0,41 0,-41 0,41-40,-1-1,-39 41,39 0,1 0,0 0,-41-40,0 40,1 0,-1 0,0 0,0 0,41-40,0 40,-1 0,41 0,-80 0,39 0,1 0,-41 0,1 0,-1 0,0 0,41 0,-1 0,1 0,-41 0,41 0,-41-41,1 41,39 0,-39-40,-1 40,0 0,1 0,-1-40,41-1,-1 41,1-40,-1 0,1-1,-41 1,1 40,-41-40,40 40,-40-41,0 1,0 0,0-1,0 1,0 0,-40-1,-1 1,-39 0,39 0,-39-1,-122 1,122 0,-41-1,0 41,-41 0,41-40,-40 40,40-40,-121-1,81 41,40-40,-40 40,-41-40,81 40,-40 0,0 0,-41 0,81-41,0 41,0 0,0 0,0 0,0 0,-80-40,80 40,0 0,40 0,-80 0,40 0,40 0,1 0,-81 0,80 0,0 0,1 0,-1 0,0 0,-40 0,0 0,-40 0,0 0,0 0,40 0,-81 0,81 0,0 0,-121-40,121-1,0 41,0 0,41 0,-41 0,0-40,40 40,-120 0,120 0,-40 0,40 0,41 0,0 0,-41 0,41 0,0 0,-1 0,1 40,0-40,-41 41,41-1,-81 0,40 1,41-1,-1-40,1 0,0 40,0-40,-1 0,-39 41,39-1,1-40,0 40,-41-40,41 0,-1 41,-39-1,-1 41,41-81,-1 80,-39-40,39 1,1-41,40 40,-40-40,40 40,-40 1,-1-41,1 40,0-40,-1 40,1 1,40-1,-40 0,-1 1,1-1,0 0,-1-40,41 41,0-1,41-40,-1 0,0 0,1 0,-1 0,0 0,41-40,0 40,-1-41,41 41,0 0,-40 0,40 0,80 0,-80 0,0 0,0 0,0 0,40 0,-40 0,81 0,80 0,-80 0,-41 0,81 0,-121 0,-41 0,82 0,-41 0,0 0,0 0,0 0,-1 0,1 0,0 0,0 0,41 0,-82 0,41 0,0 0,-40 0,-41 0,0 0,41 0,40 0,-81 41,1-41,39 0,-39 0,80 0,-41 40,41-40,40 0,1 0,39 0,41 0,-81 0,1 0,120 0,-161 0,0 0,-81 0,41 0,-41 0,41 0,-41 0,0 0,1 0,-1 0,41 0,-41 0,0 0,1 0,-1 0,0 0,1 0,79 0,-39 0,0 0,-1 0,-39 0,-1-40,41 40,-41 0,-40-41,40 41,1 0,-1 0,0 0,1 0,-1 0,0 0,1 0,39 0,-40 0,1 0,-1 0,0 0,1 0,-1 0,-40 41,40-41,1 0,-1 0,41 40,40-40,0 0,-1 40,82-40,-81 0,-40 0,-1 0,-39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12T14:22:19"/>
    </inkml:context>
    <inkml:brush xml:id="br0">
      <inkml:brushProperty name="width" value="0.0529169998168945" units="cm"/>
      <inkml:brushProperty name="height" value="0.0529169998168945" units="cm"/>
      <inkml:brushProperty name="color" value="#ff0000"/>
      <inkml:brushProperty name="fitToCurve" value="1"/>
    </inkml:brush>
  </inkml:definitions>
  <inkml:trace contextRef="#ctx0" brushRef="#br0">-3306 8023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4B34A1-E1F2-46F5-BFAA-A78F280514A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522413" y="0"/>
            <a:ext cx="3063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33" name="日期占位符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3088" y="1111250"/>
            <a:ext cx="2286000" cy="508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9A456C-979E-4067-B434-EDA73B630D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页脚占位符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5700" y="4117975"/>
            <a:ext cx="3657600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灯片编号占位符 28"/>
          <p:cNvSpPr>
            <a:spLocks noGrp="1"/>
          </p:cNvSpPr>
          <p:nvPr>
            <p:ph type="sldNum" sz="quarter" idx="4"/>
          </p:nvPr>
        </p:nvSpPr>
        <p:spPr bwMode="auto">
          <a:xfrm>
            <a:off x="1766888" y="4929188"/>
            <a:ext cx="812800" cy="517525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5003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9613900" y="460375"/>
            <a:ext cx="496888" cy="1082675"/>
          </a:xfrm>
          <a:custGeom>
            <a:avLst/>
            <a:gdLst>
              <a:gd name="connsiteX0" fmla="*/ 1077814 w 1201876"/>
              <a:gd name="connsiteY0" fmla="*/ 1984687 h 2617318"/>
              <a:gd name="connsiteX1" fmla="*/ 1188553 w 1201876"/>
              <a:gd name="connsiteY1" fmla="*/ 2301003 h 2617318"/>
              <a:gd name="connsiteX2" fmla="*/ 1077814 w 1201876"/>
              <a:gd name="connsiteY2" fmla="*/ 2617318 h 2617318"/>
              <a:gd name="connsiteX3" fmla="*/ 967074 w 1201876"/>
              <a:gd name="connsiteY3" fmla="*/ 2301003 h 2617318"/>
              <a:gd name="connsiteX4" fmla="*/ 157712 w 1201876"/>
              <a:gd name="connsiteY4" fmla="*/ 1984687 h 2617318"/>
              <a:gd name="connsiteX5" fmla="*/ 268451 w 1201876"/>
              <a:gd name="connsiteY5" fmla="*/ 2301003 h 2617318"/>
              <a:gd name="connsiteX6" fmla="*/ 157712 w 1201876"/>
              <a:gd name="connsiteY6" fmla="*/ 2617318 h 2617318"/>
              <a:gd name="connsiteX7" fmla="*/ 46972 w 1201876"/>
              <a:gd name="connsiteY7" fmla="*/ 2301003 h 2617318"/>
              <a:gd name="connsiteX8" fmla="*/ 617762 w 1201876"/>
              <a:gd name="connsiteY8" fmla="*/ 1874036 h 2617318"/>
              <a:gd name="connsiteX9" fmla="*/ 640621 w 1201876"/>
              <a:gd name="connsiteY9" fmla="*/ 1896896 h 2617318"/>
              <a:gd name="connsiteX10" fmla="*/ 640622 w 1201876"/>
              <a:gd name="connsiteY10" fmla="*/ 1896896 h 2617318"/>
              <a:gd name="connsiteX11" fmla="*/ 640622 w 1201876"/>
              <a:gd name="connsiteY11" fmla="*/ 2457464 h 2617318"/>
              <a:gd name="connsiteX12" fmla="*/ 637606 w 1201876"/>
              <a:gd name="connsiteY12" fmla="*/ 2457464 h 2617318"/>
              <a:gd name="connsiteX13" fmla="*/ 633926 w 1201876"/>
              <a:gd name="connsiteY13" fmla="*/ 2466348 h 2617318"/>
              <a:gd name="connsiteX14" fmla="*/ 617762 w 1201876"/>
              <a:gd name="connsiteY14" fmla="*/ 2473044 h 2617318"/>
              <a:gd name="connsiteX15" fmla="*/ 601599 w 1201876"/>
              <a:gd name="connsiteY15" fmla="*/ 2466348 h 2617318"/>
              <a:gd name="connsiteX16" fmla="*/ 597918 w 1201876"/>
              <a:gd name="connsiteY16" fmla="*/ 2457464 h 2617318"/>
              <a:gd name="connsiteX17" fmla="*/ 594903 w 1201876"/>
              <a:gd name="connsiteY17" fmla="*/ 2457464 h 2617318"/>
              <a:gd name="connsiteX18" fmla="*/ 594903 w 1201876"/>
              <a:gd name="connsiteY18" fmla="*/ 2450184 h 2617318"/>
              <a:gd name="connsiteX19" fmla="*/ 594903 w 1201876"/>
              <a:gd name="connsiteY19" fmla="*/ 1896896 h 2617318"/>
              <a:gd name="connsiteX20" fmla="*/ 617762 w 1201876"/>
              <a:gd name="connsiteY20" fmla="*/ 1874036 h 2617318"/>
              <a:gd name="connsiteX21" fmla="*/ 618663 w 1201876"/>
              <a:gd name="connsiteY21" fmla="*/ 1048535 h 2617318"/>
              <a:gd name="connsiteX22" fmla="*/ 461500 w 1201876"/>
              <a:gd name="connsiteY22" fmla="*/ 1205698 h 2617318"/>
              <a:gd name="connsiteX23" fmla="*/ 618663 w 1201876"/>
              <a:gd name="connsiteY23" fmla="*/ 1362861 h 2617318"/>
              <a:gd name="connsiteX24" fmla="*/ 775826 w 1201876"/>
              <a:gd name="connsiteY24" fmla="*/ 1205698 h 2617318"/>
              <a:gd name="connsiteX25" fmla="*/ 618663 w 1201876"/>
              <a:gd name="connsiteY25" fmla="*/ 1048535 h 2617318"/>
              <a:gd name="connsiteX26" fmla="*/ 617764 w 1201876"/>
              <a:gd name="connsiteY26" fmla="*/ 0 h 2617318"/>
              <a:gd name="connsiteX27" fmla="*/ 688617 w 1201876"/>
              <a:gd name="connsiteY27" fmla="*/ 590363 h 2617318"/>
              <a:gd name="connsiteX28" fmla="*/ 755833 w 1201876"/>
              <a:gd name="connsiteY28" fmla="*/ 599628 h 2617318"/>
              <a:gd name="connsiteX29" fmla="*/ 872458 w 1201876"/>
              <a:gd name="connsiteY29" fmla="*/ 646629 h 2617318"/>
              <a:gd name="connsiteX30" fmla="*/ 1084160 w 1201876"/>
              <a:gd name="connsiteY30" fmla="*/ 832480 h 2617318"/>
              <a:gd name="connsiteX31" fmla="*/ 1192975 w 1201876"/>
              <a:gd name="connsiteY31" fmla="*/ 1093010 h 2617318"/>
              <a:gd name="connsiteX32" fmla="*/ 1187236 w 1201876"/>
              <a:gd name="connsiteY32" fmla="*/ 1395361 h 2617318"/>
              <a:gd name="connsiteX33" fmla="*/ 1120901 w 1201876"/>
              <a:gd name="connsiteY33" fmla="*/ 1702089 h 2617318"/>
              <a:gd name="connsiteX34" fmla="*/ 1012383 w 1201876"/>
              <a:gd name="connsiteY34" fmla="*/ 2094090 h 2617318"/>
              <a:gd name="connsiteX35" fmla="*/ 930288 w 1201876"/>
              <a:gd name="connsiteY35" fmla="*/ 2297744 h 2617318"/>
              <a:gd name="connsiteX36" fmla="*/ 855672 w 1201876"/>
              <a:gd name="connsiteY36" fmla="*/ 2400929 h 2617318"/>
              <a:gd name="connsiteX37" fmla="*/ 751196 w 1201876"/>
              <a:gd name="connsiteY37" fmla="*/ 2411610 h 2617318"/>
              <a:gd name="connsiteX38" fmla="*/ 677294 w 1201876"/>
              <a:gd name="connsiteY38" fmla="*/ 2409656 h 2617318"/>
              <a:gd name="connsiteX39" fmla="*/ 682057 w 1201876"/>
              <a:gd name="connsiteY39" fmla="*/ 1885426 h 2617318"/>
              <a:gd name="connsiteX40" fmla="*/ 682055 w 1201876"/>
              <a:gd name="connsiteY40" fmla="*/ 1885426 h 2617318"/>
              <a:gd name="connsiteX41" fmla="*/ 617761 w 1201876"/>
              <a:gd name="connsiteY41" fmla="*/ 1862566 h 2617318"/>
              <a:gd name="connsiteX42" fmla="*/ 553468 w 1201876"/>
              <a:gd name="connsiteY42" fmla="*/ 1885426 h 2617318"/>
              <a:gd name="connsiteX43" fmla="*/ 553468 w 1201876"/>
              <a:gd name="connsiteY43" fmla="*/ 2403291 h 2617318"/>
              <a:gd name="connsiteX44" fmla="*/ 430113 w 1201876"/>
              <a:gd name="connsiteY44" fmla="*/ 2409096 h 2617318"/>
              <a:gd name="connsiteX45" fmla="*/ 362189 w 1201876"/>
              <a:gd name="connsiteY45" fmla="*/ 2395149 h 2617318"/>
              <a:gd name="connsiteX46" fmla="*/ 303678 w 1201876"/>
              <a:gd name="connsiteY46" fmla="*/ 2298649 h 2617318"/>
              <a:gd name="connsiteX47" fmla="*/ 229293 w 1201876"/>
              <a:gd name="connsiteY47" fmla="*/ 2113479 h 2617318"/>
              <a:gd name="connsiteX48" fmla="*/ 130868 w 1201876"/>
              <a:gd name="connsiteY48" fmla="*/ 1822399 h 2617318"/>
              <a:gd name="connsiteX49" fmla="*/ 50359 w 1201876"/>
              <a:gd name="connsiteY49" fmla="*/ 1540618 h 2617318"/>
              <a:gd name="connsiteX50" fmla="*/ 6250 w 1201876"/>
              <a:gd name="connsiteY50" fmla="*/ 1325852 h 2617318"/>
              <a:gd name="connsiteX51" fmla="*/ 7384 w 1201876"/>
              <a:gd name="connsiteY51" fmla="*/ 1113923 h 2617318"/>
              <a:gd name="connsiteX52" fmla="*/ 72149 w 1201876"/>
              <a:gd name="connsiteY52" fmla="*/ 931064 h 2617318"/>
              <a:gd name="connsiteX53" fmla="*/ 179062 w 1201876"/>
              <a:gd name="connsiteY53" fmla="*/ 780091 h 2617318"/>
              <a:gd name="connsiteX54" fmla="*/ 370354 w 1201876"/>
              <a:gd name="connsiteY54" fmla="*/ 637218 h 2617318"/>
              <a:gd name="connsiteX55" fmla="*/ 498587 w 1201876"/>
              <a:gd name="connsiteY55" fmla="*/ 597020 h 2617318"/>
              <a:gd name="connsiteX56" fmla="*/ 546728 w 1201876"/>
              <a:gd name="connsiteY56" fmla="*/ 591878 h 261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01876" h="2617318">
                <a:moveTo>
                  <a:pt x="1077814" y="1984687"/>
                </a:moveTo>
                <a:lnTo>
                  <a:pt x="1188553" y="2301003"/>
                </a:lnTo>
                <a:lnTo>
                  <a:pt x="1077814" y="2617318"/>
                </a:lnTo>
                <a:lnTo>
                  <a:pt x="967074" y="2301003"/>
                </a:lnTo>
                <a:close/>
                <a:moveTo>
                  <a:pt x="157712" y="1984687"/>
                </a:moveTo>
                <a:lnTo>
                  <a:pt x="268451" y="2301003"/>
                </a:lnTo>
                <a:lnTo>
                  <a:pt x="157712" y="2617318"/>
                </a:lnTo>
                <a:lnTo>
                  <a:pt x="46972" y="2301003"/>
                </a:lnTo>
                <a:close/>
                <a:moveTo>
                  <a:pt x="617762" y="1874036"/>
                </a:moveTo>
                <a:cubicBezTo>
                  <a:pt x="630387" y="1874036"/>
                  <a:pt x="640621" y="1884271"/>
                  <a:pt x="640621" y="1896896"/>
                </a:cubicBezTo>
                <a:lnTo>
                  <a:pt x="640622" y="1896896"/>
                </a:lnTo>
                <a:lnTo>
                  <a:pt x="640622" y="2457464"/>
                </a:lnTo>
                <a:lnTo>
                  <a:pt x="637606" y="2457464"/>
                </a:lnTo>
                <a:lnTo>
                  <a:pt x="633926" y="2466348"/>
                </a:lnTo>
                <a:cubicBezTo>
                  <a:pt x="629789" y="2470485"/>
                  <a:pt x="624075" y="2473044"/>
                  <a:pt x="617762" y="2473044"/>
                </a:cubicBezTo>
                <a:cubicBezTo>
                  <a:pt x="611450" y="2473044"/>
                  <a:pt x="605735" y="2470485"/>
                  <a:pt x="601599" y="2466348"/>
                </a:cubicBezTo>
                <a:lnTo>
                  <a:pt x="597918" y="2457464"/>
                </a:lnTo>
                <a:lnTo>
                  <a:pt x="594903" y="2457464"/>
                </a:lnTo>
                <a:lnTo>
                  <a:pt x="594903" y="2450184"/>
                </a:lnTo>
                <a:lnTo>
                  <a:pt x="594903" y="1896896"/>
                </a:lnTo>
                <a:cubicBezTo>
                  <a:pt x="594903" y="1884271"/>
                  <a:pt x="605138" y="1874036"/>
                  <a:pt x="617762" y="1874036"/>
                </a:cubicBezTo>
                <a:close/>
                <a:moveTo>
                  <a:pt x="618663" y="1048535"/>
                </a:moveTo>
                <a:cubicBezTo>
                  <a:pt x="531864" y="1048535"/>
                  <a:pt x="461500" y="1118899"/>
                  <a:pt x="461500" y="1205698"/>
                </a:cubicBezTo>
                <a:cubicBezTo>
                  <a:pt x="461500" y="1292497"/>
                  <a:pt x="531864" y="1362861"/>
                  <a:pt x="618663" y="1362861"/>
                </a:cubicBezTo>
                <a:cubicBezTo>
                  <a:pt x="705462" y="1362861"/>
                  <a:pt x="775826" y="1292497"/>
                  <a:pt x="775826" y="1205698"/>
                </a:cubicBezTo>
                <a:cubicBezTo>
                  <a:pt x="775826" y="1118899"/>
                  <a:pt x="705462" y="1048535"/>
                  <a:pt x="618663" y="1048535"/>
                </a:cubicBezTo>
                <a:close/>
                <a:moveTo>
                  <a:pt x="617764" y="0"/>
                </a:moveTo>
                <a:lnTo>
                  <a:pt x="688617" y="590363"/>
                </a:lnTo>
                <a:lnTo>
                  <a:pt x="755833" y="599628"/>
                </a:lnTo>
                <a:cubicBezTo>
                  <a:pt x="795871" y="610216"/>
                  <a:pt x="834850" y="625812"/>
                  <a:pt x="872458" y="646629"/>
                </a:cubicBezTo>
                <a:cubicBezTo>
                  <a:pt x="947675" y="688263"/>
                  <a:pt x="1030741" y="758083"/>
                  <a:pt x="1084160" y="832480"/>
                </a:cubicBezTo>
                <a:cubicBezTo>
                  <a:pt x="1137579" y="906877"/>
                  <a:pt x="1175796" y="999196"/>
                  <a:pt x="1192975" y="1093010"/>
                </a:cubicBezTo>
                <a:cubicBezTo>
                  <a:pt x="1210154" y="1186824"/>
                  <a:pt x="1199248" y="1293848"/>
                  <a:pt x="1187236" y="1395361"/>
                </a:cubicBezTo>
                <a:cubicBezTo>
                  <a:pt x="1175224" y="1496874"/>
                  <a:pt x="1143561" y="1597012"/>
                  <a:pt x="1120901" y="1702089"/>
                </a:cubicBezTo>
                <a:lnTo>
                  <a:pt x="1012383" y="2094090"/>
                </a:lnTo>
                <a:cubicBezTo>
                  <a:pt x="984583" y="2186222"/>
                  <a:pt x="956406" y="2246604"/>
                  <a:pt x="930288" y="2297744"/>
                </a:cubicBezTo>
                <a:cubicBezTo>
                  <a:pt x="904170" y="2348884"/>
                  <a:pt x="885521" y="2381951"/>
                  <a:pt x="855672" y="2400929"/>
                </a:cubicBezTo>
                <a:cubicBezTo>
                  <a:pt x="825823" y="2419907"/>
                  <a:pt x="785544" y="2408371"/>
                  <a:pt x="751196" y="2411610"/>
                </a:cubicBezTo>
                <a:lnTo>
                  <a:pt x="677294" y="2409656"/>
                </a:lnTo>
                <a:cubicBezTo>
                  <a:pt x="678882" y="2234913"/>
                  <a:pt x="680469" y="2060169"/>
                  <a:pt x="682057" y="1885426"/>
                </a:cubicBezTo>
                <a:lnTo>
                  <a:pt x="682055" y="1885426"/>
                </a:lnTo>
                <a:cubicBezTo>
                  <a:pt x="682055" y="1872801"/>
                  <a:pt x="653269" y="1862566"/>
                  <a:pt x="617761" y="1862566"/>
                </a:cubicBezTo>
                <a:cubicBezTo>
                  <a:pt x="582254" y="1862566"/>
                  <a:pt x="553468" y="1872801"/>
                  <a:pt x="553468" y="1885426"/>
                </a:cubicBezTo>
                <a:lnTo>
                  <a:pt x="553468" y="2403291"/>
                </a:lnTo>
                <a:lnTo>
                  <a:pt x="430113" y="2409096"/>
                </a:lnTo>
                <a:cubicBezTo>
                  <a:pt x="390407" y="2402274"/>
                  <a:pt x="383262" y="2413557"/>
                  <a:pt x="362189" y="2395149"/>
                </a:cubicBezTo>
                <a:cubicBezTo>
                  <a:pt x="341116" y="2376741"/>
                  <a:pt x="325827" y="2345594"/>
                  <a:pt x="303678" y="2298649"/>
                </a:cubicBezTo>
                <a:cubicBezTo>
                  <a:pt x="281529" y="2251704"/>
                  <a:pt x="258095" y="2192854"/>
                  <a:pt x="229293" y="2113479"/>
                </a:cubicBezTo>
                <a:cubicBezTo>
                  <a:pt x="200491" y="2034104"/>
                  <a:pt x="160690" y="1917876"/>
                  <a:pt x="130868" y="1822399"/>
                </a:cubicBezTo>
                <a:cubicBezTo>
                  <a:pt x="101046" y="1726922"/>
                  <a:pt x="71129" y="1623376"/>
                  <a:pt x="50359" y="1540618"/>
                </a:cubicBezTo>
                <a:cubicBezTo>
                  <a:pt x="29589" y="1457860"/>
                  <a:pt x="13412" y="1396968"/>
                  <a:pt x="6250" y="1325852"/>
                </a:cubicBezTo>
                <a:cubicBezTo>
                  <a:pt x="-912" y="1254736"/>
                  <a:pt x="-3599" y="1179721"/>
                  <a:pt x="7384" y="1113923"/>
                </a:cubicBezTo>
                <a:cubicBezTo>
                  <a:pt x="18367" y="1048125"/>
                  <a:pt x="43536" y="986703"/>
                  <a:pt x="72149" y="931064"/>
                </a:cubicBezTo>
                <a:cubicBezTo>
                  <a:pt x="100762" y="875425"/>
                  <a:pt x="129361" y="829065"/>
                  <a:pt x="179062" y="780091"/>
                </a:cubicBezTo>
                <a:cubicBezTo>
                  <a:pt x="228763" y="731117"/>
                  <a:pt x="294721" y="670120"/>
                  <a:pt x="370354" y="637218"/>
                </a:cubicBezTo>
                <a:cubicBezTo>
                  <a:pt x="408171" y="620767"/>
                  <a:pt x="452876" y="606739"/>
                  <a:pt x="498587" y="597020"/>
                </a:cubicBezTo>
                <a:lnTo>
                  <a:pt x="546728" y="591878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965825" y="3922713"/>
            <a:ext cx="6226175" cy="1177925"/>
          </a:xfrm>
          <a:custGeom>
            <a:avLst/>
            <a:gdLst>
              <a:gd name="connsiteX0" fmla="*/ 3406874 w 6994766"/>
              <a:gd name="connsiteY0" fmla="*/ 1461 h 1647767"/>
              <a:gd name="connsiteX1" fmla="*/ 3935134 w 6994766"/>
              <a:gd name="connsiteY1" fmla="*/ 329029 h 1647767"/>
              <a:gd name="connsiteX2" fmla="*/ 3941297 w 6994766"/>
              <a:gd name="connsiteY2" fmla="*/ 376479 h 1647767"/>
              <a:gd name="connsiteX3" fmla="*/ 3941180 w 6994766"/>
              <a:gd name="connsiteY3" fmla="*/ 380719 h 1647767"/>
              <a:gd name="connsiteX4" fmla="*/ 3984048 w 6994766"/>
              <a:gd name="connsiteY4" fmla="*/ 375875 h 1647767"/>
              <a:gd name="connsiteX5" fmla="*/ 4159193 w 6994766"/>
              <a:gd name="connsiteY5" fmla="*/ 369378 h 1647767"/>
              <a:gd name="connsiteX6" fmla="*/ 5285901 w 6994766"/>
              <a:gd name="connsiteY6" fmla="*/ 819614 h 1647767"/>
              <a:gd name="connsiteX7" fmla="*/ 5302930 w 6994766"/>
              <a:gd name="connsiteY7" fmla="*/ 902436 h 1647767"/>
              <a:gd name="connsiteX8" fmla="*/ 5309267 w 6994766"/>
              <a:gd name="connsiteY8" fmla="*/ 881884 h 1647767"/>
              <a:gd name="connsiteX9" fmla="*/ 4972418 w 6994766"/>
              <a:gd name="connsiteY9" fmla="*/ 483163 h 1647767"/>
              <a:gd name="connsiteX10" fmla="*/ 4804397 w 6994766"/>
              <a:gd name="connsiteY10" fmla="*/ 415194 h 1647767"/>
              <a:gd name="connsiteX11" fmla="*/ 4827977 w 6994766"/>
              <a:gd name="connsiteY11" fmla="*/ 354012 h 1647767"/>
              <a:gd name="connsiteX12" fmla="*/ 5462084 w 6994766"/>
              <a:gd name="connsiteY12" fmla="*/ 15494 h 1647767"/>
              <a:gd name="connsiteX13" fmla="*/ 6150272 w 6994766"/>
              <a:gd name="connsiteY13" fmla="*/ 569758 h 1647767"/>
              <a:gd name="connsiteX14" fmla="*/ 6138553 w 6994766"/>
              <a:gd name="connsiteY14" fmla="*/ 663388 h 1647767"/>
              <a:gd name="connsiteX15" fmla="*/ 6104197 w 6994766"/>
              <a:gd name="connsiteY15" fmla="*/ 653224 h 1647767"/>
              <a:gd name="connsiteX16" fmla="*/ 5372674 w 6994766"/>
              <a:gd name="connsiteY16" fmla="*/ 845079 h 1647767"/>
              <a:gd name="connsiteX17" fmla="*/ 5366349 w 6994766"/>
              <a:gd name="connsiteY17" fmla="*/ 924765 h 1647767"/>
              <a:gd name="connsiteX18" fmla="*/ 5367909 w 6994766"/>
              <a:gd name="connsiteY18" fmla="*/ 925049 h 1647767"/>
              <a:gd name="connsiteX19" fmla="*/ 5372674 w 6994766"/>
              <a:gd name="connsiteY19" fmla="*/ 896449 h 1647767"/>
              <a:gd name="connsiteX20" fmla="*/ 6255474 w 6994766"/>
              <a:gd name="connsiteY20" fmla="*/ 749347 h 1647767"/>
              <a:gd name="connsiteX21" fmla="*/ 6844283 w 6994766"/>
              <a:gd name="connsiteY21" fmla="*/ 1423348 h 1647767"/>
              <a:gd name="connsiteX22" fmla="*/ 6838420 w 6994766"/>
              <a:gd name="connsiteY22" fmla="*/ 1433527 h 1647767"/>
              <a:gd name="connsiteX23" fmla="*/ 6923601 w 6994766"/>
              <a:gd name="connsiteY23" fmla="*/ 1494536 h 1647767"/>
              <a:gd name="connsiteX24" fmla="*/ 6994766 w 6994766"/>
              <a:gd name="connsiteY24" fmla="*/ 1574041 h 1647767"/>
              <a:gd name="connsiteX25" fmla="*/ 6705572 w 6994766"/>
              <a:gd name="connsiteY25" fmla="*/ 1574041 h 1647767"/>
              <a:gd name="connsiteX26" fmla="*/ 6636434 w 6994766"/>
              <a:gd name="connsiteY26" fmla="*/ 1607898 h 1647767"/>
              <a:gd name="connsiteX27" fmla="*/ 6112761 w 6994766"/>
              <a:gd name="connsiteY27" fmla="*/ 1615203 h 1647767"/>
              <a:gd name="connsiteX28" fmla="*/ 5973626 w 6994766"/>
              <a:gd name="connsiteY28" fmla="*/ 1574041 h 1647767"/>
              <a:gd name="connsiteX29" fmla="*/ 0 w 6994766"/>
              <a:gd name="connsiteY29" fmla="*/ 1574041 h 1647767"/>
              <a:gd name="connsiteX30" fmla="*/ 71166 w 6994766"/>
              <a:gd name="connsiteY30" fmla="*/ 1494536 h 1647767"/>
              <a:gd name="connsiteX31" fmla="*/ 1523005 w 6994766"/>
              <a:gd name="connsiteY31" fmla="*/ 940414 h 1647767"/>
              <a:gd name="connsiteX32" fmla="*/ 1692293 w 6994766"/>
              <a:gd name="connsiteY32" fmla="*/ 912900 h 1647767"/>
              <a:gd name="connsiteX33" fmla="*/ 1698648 w 6994766"/>
              <a:gd name="connsiteY33" fmla="*/ 882685 h 1647767"/>
              <a:gd name="connsiteX34" fmla="*/ 2333250 w 6994766"/>
              <a:gd name="connsiteY34" fmla="*/ 540848 h 1647767"/>
              <a:gd name="connsiteX35" fmla="*/ 3039142 w 6994766"/>
              <a:gd name="connsiteY35" fmla="*/ 686756 h 1647767"/>
              <a:gd name="connsiteX36" fmla="*/ 3081793 w 6994766"/>
              <a:gd name="connsiteY36" fmla="*/ 741734 h 1647767"/>
              <a:gd name="connsiteX37" fmla="*/ 3095773 w 6994766"/>
              <a:gd name="connsiteY37" fmla="*/ 719652 h 1647767"/>
              <a:gd name="connsiteX38" fmla="*/ 3077479 w 6994766"/>
              <a:gd name="connsiteY38" fmla="*/ 678003 h 1647767"/>
              <a:gd name="connsiteX39" fmla="*/ 2629492 w 6994766"/>
              <a:gd name="connsiteY39" fmla="*/ 488979 h 1647767"/>
              <a:gd name="connsiteX40" fmla="*/ 2505026 w 6994766"/>
              <a:gd name="connsiteY40" fmla="*/ 486036 h 1647767"/>
              <a:gd name="connsiteX41" fmla="*/ 2515638 w 6994766"/>
              <a:gd name="connsiteY41" fmla="*/ 443840 h 1647767"/>
              <a:gd name="connsiteX42" fmla="*/ 3119335 w 6994766"/>
              <a:gd name="connsiteY42" fmla="*/ 24843 h 1647767"/>
              <a:gd name="connsiteX43" fmla="*/ 3406874 w 6994766"/>
              <a:gd name="connsiteY43" fmla="*/ 1461 h 16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94766" h="1647767">
                <a:moveTo>
                  <a:pt x="3406874" y="1461"/>
                </a:moveTo>
                <a:cubicBezTo>
                  <a:pt x="3679671" y="16115"/>
                  <a:pt x="3895125" y="139983"/>
                  <a:pt x="3935134" y="329029"/>
                </a:cubicBezTo>
                <a:cubicBezTo>
                  <a:pt x="3938468" y="344783"/>
                  <a:pt x="3940505" y="360616"/>
                  <a:pt x="3941297" y="376479"/>
                </a:cubicBezTo>
                <a:lnTo>
                  <a:pt x="3941180" y="380719"/>
                </a:lnTo>
                <a:lnTo>
                  <a:pt x="3984048" y="375875"/>
                </a:lnTo>
                <a:cubicBezTo>
                  <a:pt x="4041156" y="371597"/>
                  <a:pt x="4099646" y="369378"/>
                  <a:pt x="4159193" y="369378"/>
                </a:cubicBezTo>
                <a:cubicBezTo>
                  <a:pt x="4714965" y="369378"/>
                  <a:pt x="5178661" y="562665"/>
                  <a:pt x="5285901" y="819614"/>
                </a:cubicBezTo>
                <a:lnTo>
                  <a:pt x="5302930" y="902436"/>
                </a:lnTo>
                <a:lnTo>
                  <a:pt x="5309267" y="881884"/>
                </a:lnTo>
                <a:cubicBezTo>
                  <a:pt x="5309267" y="726175"/>
                  <a:pt x="5180541" y="585205"/>
                  <a:pt x="4972418" y="483163"/>
                </a:cubicBezTo>
                <a:lnTo>
                  <a:pt x="4804397" y="415194"/>
                </a:lnTo>
                <a:lnTo>
                  <a:pt x="4827977" y="354012"/>
                </a:lnTo>
                <a:cubicBezTo>
                  <a:pt x="4932451" y="155079"/>
                  <a:pt x="5177028" y="15494"/>
                  <a:pt x="5462084" y="15494"/>
                </a:cubicBezTo>
                <a:cubicBezTo>
                  <a:pt x="5842161" y="15494"/>
                  <a:pt x="6150272" y="263646"/>
                  <a:pt x="6150272" y="569758"/>
                </a:cubicBezTo>
                <a:lnTo>
                  <a:pt x="6138553" y="663388"/>
                </a:lnTo>
                <a:lnTo>
                  <a:pt x="6104197" y="653224"/>
                </a:lnTo>
                <a:cubicBezTo>
                  <a:pt x="5755197" y="571457"/>
                  <a:pt x="5443710" y="646680"/>
                  <a:pt x="5372674" y="845079"/>
                </a:cubicBezTo>
                <a:lnTo>
                  <a:pt x="5366349" y="924765"/>
                </a:lnTo>
                <a:lnTo>
                  <a:pt x="5367909" y="925049"/>
                </a:lnTo>
                <a:lnTo>
                  <a:pt x="5372674" y="896449"/>
                </a:lnTo>
                <a:cubicBezTo>
                  <a:pt x="5453857" y="669708"/>
                  <a:pt x="5849100" y="603848"/>
                  <a:pt x="6255474" y="749347"/>
                </a:cubicBezTo>
                <a:cubicBezTo>
                  <a:pt x="6661847" y="894846"/>
                  <a:pt x="6925466" y="1196607"/>
                  <a:pt x="6844283" y="1423348"/>
                </a:cubicBezTo>
                <a:lnTo>
                  <a:pt x="6838420" y="1433527"/>
                </a:lnTo>
                <a:lnTo>
                  <a:pt x="6923601" y="1494536"/>
                </a:lnTo>
                <a:lnTo>
                  <a:pt x="6994766" y="1574041"/>
                </a:lnTo>
                <a:lnTo>
                  <a:pt x="6705572" y="1574041"/>
                </a:lnTo>
                <a:lnTo>
                  <a:pt x="6636434" y="1607898"/>
                </a:lnTo>
                <a:cubicBezTo>
                  <a:pt x="6499369" y="1657389"/>
                  <a:pt x="6312190" y="1661927"/>
                  <a:pt x="6112761" y="1615203"/>
                </a:cubicBezTo>
                <a:lnTo>
                  <a:pt x="5973626" y="1574041"/>
                </a:lnTo>
                <a:lnTo>
                  <a:pt x="0" y="1574041"/>
                </a:lnTo>
                <a:lnTo>
                  <a:pt x="71166" y="1494536"/>
                </a:lnTo>
                <a:cubicBezTo>
                  <a:pt x="319567" y="1265121"/>
                  <a:pt x="839512" y="1070072"/>
                  <a:pt x="1523005" y="940414"/>
                </a:cubicBezTo>
                <a:lnTo>
                  <a:pt x="1692293" y="912900"/>
                </a:lnTo>
                <a:lnTo>
                  <a:pt x="1698648" y="882685"/>
                </a:lnTo>
                <a:cubicBezTo>
                  <a:pt x="1788128" y="723231"/>
                  <a:pt x="2031947" y="584887"/>
                  <a:pt x="2333250" y="540848"/>
                </a:cubicBezTo>
                <a:cubicBezTo>
                  <a:pt x="2634553" y="496809"/>
                  <a:pt x="2907768" y="559583"/>
                  <a:pt x="3039142" y="686756"/>
                </a:cubicBezTo>
                <a:lnTo>
                  <a:pt x="3081793" y="741734"/>
                </a:lnTo>
                <a:lnTo>
                  <a:pt x="3095773" y="719652"/>
                </a:lnTo>
                <a:lnTo>
                  <a:pt x="3077479" y="678003"/>
                </a:lnTo>
                <a:cubicBezTo>
                  <a:pt x="2997270" y="574794"/>
                  <a:pt x="2831945" y="505822"/>
                  <a:pt x="2629492" y="488979"/>
                </a:cubicBezTo>
                <a:lnTo>
                  <a:pt x="2505026" y="486036"/>
                </a:lnTo>
                <a:lnTo>
                  <a:pt x="2515638" y="443840"/>
                </a:lnTo>
                <a:cubicBezTo>
                  <a:pt x="2590152" y="256925"/>
                  <a:pt x="2821429" y="87891"/>
                  <a:pt x="3119335" y="24843"/>
                </a:cubicBezTo>
                <a:cubicBezTo>
                  <a:pt x="3218637" y="3827"/>
                  <a:pt x="3315941" y="-3423"/>
                  <a:pt x="3406874" y="1461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9601200" y="1543050"/>
            <a:ext cx="207963" cy="2728913"/>
          </a:xfrm>
          <a:custGeom>
            <a:avLst/>
            <a:gdLst>
              <a:gd name="connsiteX0" fmla="*/ 131856 w 208153"/>
              <a:gd name="connsiteY0" fmla="*/ 0 h 2859314"/>
              <a:gd name="connsiteX1" fmla="*/ 208153 w 208153"/>
              <a:gd name="connsiteY1" fmla="*/ 0 h 2859314"/>
              <a:gd name="connsiteX2" fmla="*/ 208153 w 208153"/>
              <a:gd name="connsiteY2" fmla="*/ 2859314 h 2859314"/>
              <a:gd name="connsiteX3" fmla="*/ 0 w 208153"/>
              <a:gd name="connsiteY3" fmla="*/ 2859314 h 2859314"/>
              <a:gd name="connsiteX4" fmla="*/ 0 w 208153"/>
              <a:gd name="connsiteY4" fmla="*/ 2745116 h 2859314"/>
              <a:gd name="connsiteX5" fmla="*/ 50842 w 208153"/>
              <a:gd name="connsiteY5" fmla="*/ 2246947 h 2859314"/>
              <a:gd name="connsiteX6" fmla="*/ 142039 w 208153"/>
              <a:gd name="connsiteY6" fmla="*/ 251665 h 2859314"/>
              <a:gd name="connsiteX0-1" fmla="*/ 150906 w 208153"/>
              <a:gd name="connsiteY0-2" fmla="*/ 9525 h 2859314"/>
              <a:gd name="connsiteX1-3" fmla="*/ 208153 w 208153"/>
              <a:gd name="connsiteY1-4" fmla="*/ 0 h 2859314"/>
              <a:gd name="connsiteX2-5" fmla="*/ 208153 w 208153"/>
              <a:gd name="connsiteY2-6" fmla="*/ 2859314 h 2859314"/>
              <a:gd name="connsiteX3-7" fmla="*/ 0 w 208153"/>
              <a:gd name="connsiteY3-8" fmla="*/ 2859314 h 2859314"/>
              <a:gd name="connsiteX4-9" fmla="*/ 0 w 208153"/>
              <a:gd name="connsiteY4-10" fmla="*/ 2745116 h 2859314"/>
              <a:gd name="connsiteX5-11" fmla="*/ 50842 w 208153"/>
              <a:gd name="connsiteY5-12" fmla="*/ 2246947 h 2859314"/>
              <a:gd name="connsiteX6-13" fmla="*/ 142039 w 208153"/>
              <a:gd name="connsiteY6-14" fmla="*/ 251665 h 2859314"/>
              <a:gd name="connsiteX7" fmla="*/ 150906 w 208153"/>
              <a:gd name="connsiteY7" fmla="*/ 9525 h 2859314"/>
              <a:gd name="connsiteX0-15" fmla="*/ 150906 w 208153"/>
              <a:gd name="connsiteY0-16" fmla="*/ 9525 h 2859314"/>
              <a:gd name="connsiteX1-17" fmla="*/ 208153 w 208153"/>
              <a:gd name="connsiteY1-18" fmla="*/ 0 h 2859314"/>
              <a:gd name="connsiteX2-19" fmla="*/ 208153 w 208153"/>
              <a:gd name="connsiteY2-20" fmla="*/ 2859314 h 2859314"/>
              <a:gd name="connsiteX3-21" fmla="*/ 0 w 208153"/>
              <a:gd name="connsiteY3-22" fmla="*/ 2859314 h 2859314"/>
              <a:gd name="connsiteX4-23" fmla="*/ 0 w 208153"/>
              <a:gd name="connsiteY4-24" fmla="*/ 2745116 h 2859314"/>
              <a:gd name="connsiteX5-25" fmla="*/ 50842 w 208153"/>
              <a:gd name="connsiteY5-26" fmla="*/ 2246947 h 2859314"/>
              <a:gd name="connsiteX6-27" fmla="*/ 161089 w 208153"/>
              <a:gd name="connsiteY6-28" fmla="*/ 261190 h 2859314"/>
              <a:gd name="connsiteX7-29" fmla="*/ 150906 w 208153"/>
              <a:gd name="connsiteY7-30" fmla="*/ 9525 h 2859314"/>
              <a:gd name="connsiteX0-31" fmla="*/ 169956 w 208153"/>
              <a:gd name="connsiteY0-32" fmla="*/ 9525 h 2859314"/>
              <a:gd name="connsiteX1-33" fmla="*/ 208153 w 208153"/>
              <a:gd name="connsiteY1-34" fmla="*/ 0 h 2859314"/>
              <a:gd name="connsiteX2-35" fmla="*/ 208153 w 208153"/>
              <a:gd name="connsiteY2-36" fmla="*/ 2859314 h 2859314"/>
              <a:gd name="connsiteX3-37" fmla="*/ 0 w 208153"/>
              <a:gd name="connsiteY3-38" fmla="*/ 2859314 h 2859314"/>
              <a:gd name="connsiteX4-39" fmla="*/ 0 w 208153"/>
              <a:gd name="connsiteY4-40" fmla="*/ 2745116 h 2859314"/>
              <a:gd name="connsiteX5-41" fmla="*/ 50842 w 208153"/>
              <a:gd name="connsiteY5-42" fmla="*/ 2246947 h 2859314"/>
              <a:gd name="connsiteX6-43" fmla="*/ 161089 w 208153"/>
              <a:gd name="connsiteY6-44" fmla="*/ 261190 h 2859314"/>
              <a:gd name="connsiteX7-45" fmla="*/ 169956 w 208153"/>
              <a:gd name="connsiteY7-46" fmla="*/ 9525 h 2859314"/>
              <a:gd name="connsiteX0-47" fmla="*/ 169956 w 208153"/>
              <a:gd name="connsiteY0-48" fmla="*/ 9525 h 2859314"/>
              <a:gd name="connsiteX1-49" fmla="*/ 208153 w 208153"/>
              <a:gd name="connsiteY1-50" fmla="*/ 0 h 2859314"/>
              <a:gd name="connsiteX2-51" fmla="*/ 208153 w 208153"/>
              <a:gd name="connsiteY2-52" fmla="*/ 2859314 h 2859314"/>
              <a:gd name="connsiteX3-53" fmla="*/ 0 w 208153"/>
              <a:gd name="connsiteY3-54" fmla="*/ 2859314 h 2859314"/>
              <a:gd name="connsiteX4-55" fmla="*/ 0 w 208153"/>
              <a:gd name="connsiteY4-56" fmla="*/ 2745116 h 2859314"/>
              <a:gd name="connsiteX5-57" fmla="*/ 50842 w 208153"/>
              <a:gd name="connsiteY5-58" fmla="*/ 2246947 h 2859314"/>
              <a:gd name="connsiteX6-59" fmla="*/ 165852 w 208153"/>
              <a:gd name="connsiteY6-60" fmla="*/ 265952 h 2859314"/>
              <a:gd name="connsiteX7-61" fmla="*/ 169956 w 208153"/>
              <a:gd name="connsiteY7-62" fmla="*/ 9525 h 2859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208153" h="2859314">
                <a:moveTo>
                  <a:pt x="169956" y="9525"/>
                </a:moveTo>
                <a:lnTo>
                  <a:pt x="208153" y="0"/>
                </a:lnTo>
                <a:lnTo>
                  <a:pt x="208153" y="2859314"/>
                </a:lnTo>
                <a:lnTo>
                  <a:pt x="0" y="2859314"/>
                </a:lnTo>
                <a:lnTo>
                  <a:pt x="0" y="2745116"/>
                </a:lnTo>
                <a:lnTo>
                  <a:pt x="50842" y="2246947"/>
                </a:lnTo>
                <a:cubicBezTo>
                  <a:pt x="121447" y="1470925"/>
                  <a:pt x="174941" y="779540"/>
                  <a:pt x="165852" y="265952"/>
                </a:cubicBezTo>
                <a:lnTo>
                  <a:pt x="169956" y="9525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任意多边形 18"/>
          <p:cNvSpPr/>
          <p:nvPr/>
        </p:nvSpPr>
        <p:spPr>
          <a:xfrm flipH="1">
            <a:off x="9923463" y="1543050"/>
            <a:ext cx="207963" cy="2728913"/>
          </a:xfrm>
          <a:custGeom>
            <a:avLst/>
            <a:gdLst>
              <a:gd name="connsiteX0" fmla="*/ 131856 w 208153"/>
              <a:gd name="connsiteY0" fmla="*/ 0 h 2859314"/>
              <a:gd name="connsiteX1" fmla="*/ 208153 w 208153"/>
              <a:gd name="connsiteY1" fmla="*/ 0 h 2859314"/>
              <a:gd name="connsiteX2" fmla="*/ 208153 w 208153"/>
              <a:gd name="connsiteY2" fmla="*/ 2859314 h 2859314"/>
              <a:gd name="connsiteX3" fmla="*/ 0 w 208153"/>
              <a:gd name="connsiteY3" fmla="*/ 2859314 h 2859314"/>
              <a:gd name="connsiteX4" fmla="*/ 0 w 208153"/>
              <a:gd name="connsiteY4" fmla="*/ 2745116 h 2859314"/>
              <a:gd name="connsiteX5" fmla="*/ 50842 w 208153"/>
              <a:gd name="connsiteY5" fmla="*/ 2246947 h 2859314"/>
              <a:gd name="connsiteX6" fmla="*/ 142039 w 208153"/>
              <a:gd name="connsiteY6" fmla="*/ 251665 h 2859314"/>
              <a:gd name="connsiteX0-1" fmla="*/ 150906 w 208153"/>
              <a:gd name="connsiteY0-2" fmla="*/ 9525 h 2859314"/>
              <a:gd name="connsiteX1-3" fmla="*/ 208153 w 208153"/>
              <a:gd name="connsiteY1-4" fmla="*/ 0 h 2859314"/>
              <a:gd name="connsiteX2-5" fmla="*/ 208153 w 208153"/>
              <a:gd name="connsiteY2-6" fmla="*/ 2859314 h 2859314"/>
              <a:gd name="connsiteX3-7" fmla="*/ 0 w 208153"/>
              <a:gd name="connsiteY3-8" fmla="*/ 2859314 h 2859314"/>
              <a:gd name="connsiteX4-9" fmla="*/ 0 w 208153"/>
              <a:gd name="connsiteY4-10" fmla="*/ 2745116 h 2859314"/>
              <a:gd name="connsiteX5-11" fmla="*/ 50842 w 208153"/>
              <a:gd name="connsiteY5-12" fmla="*/ 2246947 h 2859314"/>
              <a:gd name="connsiteX6-13" fmla="*/ 142039 w 208153"/>
              <a:gd name="connsiteY6-14" fmla="*/ 251665 h 2859314"/>
              <a:gd name="connsiteX7" fmla="*/ 150906 w 208153"/>
              <a:gd name="connsiteY7" fmla="*/ 9525 h 2859314"/>
              <a:gd name="connsiteX0-15" fmla="*/ 150906 w 208153"/>
              <a:gd name="connsiteY0-16" fmla="*/ 9525 h 2859314"/>
              <a:gd name="connsiteX1-17" fmla="*/ 208153 w 208153"/>
              <a:gd name="connsiteY1-18" fmla="*/ 0 h 2859314"/>
              <a:gd name="connsiteX2-19" fmla="*/ 208153 w 208153"/>
              <a:gd name="connsiteY2-20" fmla="*/ 2859314 h 2859314"/>
              <a:gd name="connsiteX3-21" fmla="*/ 0 w 208153"/>
              <a:gd name="connsiteY3-22" fmla="*/ 2859314 h 2859314"/>
              <a:gd name="connsiteX4-23" fmla="*/ 0 w 208153"/>
              <a:gd name="connsiteY4-24" fmla="*/ 2745116 h 2859314"/>
              <a:gd name="connsiteX5-25" fmla="*/ 50842 w 208153"/>
              <a:gd name="connsiteY5-26" fmla="*/ 2246947 h 2859314"/>
              <a:gd name="connsiteX6-27" fmla="*/ 161089 w 208153"/>
              <a:gd name="connsiteY6-28" fmla="*/ 261190 h 2859314"/>
              <a:gd name="connsiteX7-29" fmla="*/ 150906 w 208153"/>
              <a:gd name="connsiteY7-30" fmla="*/ 9525 h 2859314"/>
              <a:gd name="connsiteX0-31" fmla="*/ 169956 w 208153"/>
              <a:gd name="connsiteY0-32" fmla="*/ 9525 h 2859314"/>
              <a:gd name="connsiteX1-33" fmla="*/ 208153 w 208153"/>
              <a:gd name="connsiteY1-34" fmla="*/ 0 h 2859314"/>
              <a:gd name="connsiteX2-35" fmla="*/ 208153 w 208153"/>
              <a:gd name="connsiteY2-36" fmla="*/ 2859314 h 2859314"/>
              <a:gd name="connsiteX3-37" fmla="*/ 0 w 208153"/>
              <a:gd name="connsiteY3-38" fmla="*/ 2859314 h 2859314"/>
              <a:gd name="connsiteX4-39" fmla="*/ 0 w 208153"/>
              <a:gd name="connsiteY4-40" fmla="*/ 2745116 h 2859314"/>
              <a:gd name="connsiteX5-41" fmla="*/ 50842 w 208153"/>
              <a:gd name="connsiteY5-42" fmla="*/ 2246947 h 2859314"/>
              <a:gd name="connsiteX6-43" fmla="*/ 161089 w 208153"/>
              <a:gd name="connsiteY6-44" fmla="*/ 261190 h 2859314"/>
              <a:gd name="connsiteX7-45" fmla="*/ 169956 w 208153"/>
              <a:gd name="connsiteY7-46" fmla="*/ 9525 h 2859314"/>
              <a:gd name="connsiteX0-47" fmla="*/ 169956 w 208153"/>
              <a:gd name="connsiteY0-48" fmla="*/ 9525 h 2859314"/>
              <a:gd name="connsiteX1-49" fmla="*/ 208153 w 208153"/>
              <a:gd name="connsiteY1-50" fmla="*/ 0 h 2859314"/>
              <a:gd name="connsiteX2-51" fmla="*/ 208153 w 208153"/>
              <a:gd name="connsiteY2-52" fmla="*/ 2859314 h 2859314"/>
              <a:gd name="connsiteX3-53" fmla="*/ 0 w 208153"/>
              <a:gd name="connsiteY3-54" fmla="*/ 2859314 h 2859314"/>
              <a:gd name="connsiteX4-55" fmla="*/ 0 w 208153"/>
              <a:gd name="connsiteY4-56" fmla="*/ 2745116 h 2859314"/>
              <a:gd name="connsiteX5-57" fmla="*/ 50842 w 208153"/>
              <a:gd name="connsiteY5-58" fmla="*/ 2246947 h 2859314"/>
              <a:gd name="connsiteX6-59" fmla="*/ 165852 w 208153"/>
              <a:gd name="connsiteY6-60" fmla="*/ 265952 h 2859314"/>
              <a:gd name="connsiteX7-61" fmla="*/ 169956 w 208153"/>
              <a:gd name="connsiteY7-62" fmla="*/ 9525 h 2859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208153" h="2859314">
                <a:moveTo>
                  <a:pt x="169956" y="9525"/>
                </a:moveTo>
                <a:lnTo>
                  <a:pt x="208153" y="0"/>
                </a:lnTo>
                <a:lnTo>
                  <a:pt x="208153" y="2859314"/>
                </a:lnTo>
                <a:lnTo>
                  <a:pt x="0" y="2859314"/>
                </a:lnTo>
                <a:lnTo>
                  <a:pt x="0" y="2745116"/>
                </a:lnTo>
                <a:lnTo>
                  <a:pt x="50842" y="2246947"/>
                </a:lnTo>
                <a:cubicBezTo>
                  <a:pt x="121447" y="1470925"/>
                  <a:pt x="174941" y="779540"/>
                  <a:pt x="165852" y="265952"/>
                </a:cubicBezTo>
                <a:lnTo>
                  <a:pt x="169956" y="9525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3124200"/>
            <a:ext cx="12192000" cy="3733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799263" y="2443163"/>
            <a:ext cx="2987675" cy="703263"/>
          </a:xfrm>
          <a:custGeom>
            <a:avLst/>
            <a:gdLst/>
            <a:ahLst/>
            <a:cxnLst/>
            <a:rect l="l" t="t" r="r" b="b"/>
            <a:pathLst>
              <a:path w="2987543" h="703525">
                <a:moveTo>
                  <a:pt x="2049118" y="510918"/>
                </a:moveTo>
                <a:lnTo>
                  <a:pt x="2020099" y="596308"/>
                </a:lnTo>
                <a:lnTo>
                  <a:pt x="2179494" y="596308"/>
                </a:lnTo>
                <a:lnTo>
                  <a:pt x="2208513" y="510918"/>
                </a:lnTo>
                <a:close/>
                <a:moveTo>
                  <a:pt x="591793" y="510918"/>
                </a:moveTo>
                <a:lnTo>
                  <a:pt x="562774" y="596308"/>
                </a:lnTo>
                <a:lnTo>
                  <a:pt x="722169" y="596308"/>
                </a:lnTo>
                <a:lnTo>
                  <a:pt x="751188" y="510918"/>
                </a:lnTo>
                <a:close/>
                <a:moveTo>
                  <a:pt x="1520200" y="434067"/>
                </a:moveTo>
                <a:lnTo>
                  <a:pt x="1787755" y="434067"/>
                </a:lnTo>
                <a:lnTo>
                  <a:pt x="1696182" y="703525"/>
                </a:lnTo>
                <a:lnTo>
                  <a:pt x="1523978" y="703525"/>
                </a:lnTo>
                <a:lnTo>
                  <a:pt x="1552677" y="619079"/>
                </a:lnTo>
                <a:lnTo>
                  <a:pt x="1457324" y="619079"/>
                </a:lnTo>
                <a:close/>
                <a:moveTo>
                  <a:pt x="62875" y="434067"/>
                </a:moveTo>
                <a:lnTo>
                  <a:pt x="330431" y="434067"/>
                </a:lnTo>
                <a:lnTo>
                  <a:pt x="238857" y="703525"/>
                </a:lnTo>
                <a:lnTo>
                  <a:pt x="66654" y="703525"/>
                </a:lnTo>
                <a:lnTo>
                  <a:pt x="95352" y="619079"/>
                </a:lnTo>
                <a:lnTo>
                  <a:pt x="0" y="619079"/>
                </a:lnTo>
                <a:close/>
                <a:moveTo>
                  <a:pt x="2119732" y="303135"/>
                </a:moveTo>
                <a:lnTo>
                  <a:pt x="2090712" y="388526"/>
                </a:lnTo>
                <a:lnTo>
                  <a:pt x="2250108" y="388526"/>
                </a:lnTo>
                <a:lnTo>
                  <a:pt x="2279127" y="303135"/>
                </a:lnTo>
                <a:close/>
                <a:moveTo>
                  <a:pt x="662407" y="303135"/>
                </a:moveTo>
                <a:lnTo>
                  <a:pt x="633388" y="388526"/>
                </a:lnTo>
                <a:lnTo>
                  <a:pt x="792783" y="388526"/>
                </a:lnTo>
                <a:lnTo>
                  <a:pt x="821802" y="303135"/>
                </a:lnTo>
                <a:close/>
                <a:moveTo>
                  <a:pt x="1838322" y="25617"/>
                </a:moveTo>
                <a:cubicBezTo>
                  <a:pt x="1873198" y="110059"/>
                  <a:pt x="1901920" y="191654"/>
                  <a:pt x="1924491" y="270403"/>
                </a:cubicBezTo>
                <a:cubicBezTo>
                  <a:pt x="1861671" y="301712"/>
                  <a:pt x="1796306" y="334920"/>
                  <a:pt x="1728394" y="370024"/>
                </a:cubicBezTo>
                <a:cubicBezTo>
                  <a:pt x="1710337" y="277993"/>
                  <a:pt x="1687014" y="193077"/>
                  <a:pt x="1658425" y="115277"/>
                </a:cubicBezTo>
                <a:close/>
                <a:moveTo>
                  <a:pt x="380997" y="25617"/>
                </a:moveTo>
                <a:cubicBezTo>
                  <a:pt x="415873" y="110059"/>
                  <a:pt x="444595" y="191654"/>
                  <a:pt x="467166" y="270403"/>
                </a:cubicBezTo>
                <a:cubicBezTo>
                  <a:pt x="404346" y="301712"/>
                  <a:pt x="338981" y="334920"/>
                  <a:pt x="271069" y="370024"/>
                </a:cubicBezTo>
                <a:cubicBezTo>
                  <a:pt x="253012" y="277993"/>
                  <a:pt x="229689" y="193077"/>
                  <a:pt x="201100" y="115277"/>
                </a:cubicBezTo>
                <a:close/>
                <a:moveTo>
                  <a:pt x="2802297" y="24194"/>
                </a:moveTo>
                <a:lnTo>
                  <a:pt x="2977347" y="24194"/>
                </a:lnTo>
                <a:lnTo>
                  <a:pt x="2890767" y="278942"/>
                </a:lnTo>
                <a:lnTo>
                  <a:pt x="2987543" y="278942"/>
                </a:lnTo>
                <a:lnTo>
                  <a:pt x="2925157" y="462530"/>
                </a:lnTo>
                <a:lnTo>
                  <a:pt x="2828381" y="462530"/>
                </a:lnTo>
                <a:lnTo>
                  <a:pt x="2746479" y="703525"/>
                </a:lnTo>
                <a:lnTo>
                  <a:pt x="2571429" y="703525"/>
                </a:lnTo>
                <a:lnTo>
                  <a:pt x="2653332" y="462530"/>
                </a:lnTo>
                <a:lnTo>
                  <a:pt x="2428471" y="462530"/>
                </a:lnTo>
                <a:lnTo>
                  <a:pt x="2490857" y="278942"/>
                </a:lnTo>
                <a:lnTo>
                  <a:pt x="2715718" y="278942"/>
                </a:lnTo>
                <a:close/>
                <a:moveTo>
                  <a:pt x="1344972" y="24194"/>
                </a:moveTo>
                <a:lnTo>
                  <a:pt x="1520022" y="24194"/>
                </a:lnTo>
                <a:lnTo>
                  <a:pt x="1433442" y="278942"/>
                </a:lnTo>
                <a:lnTo>
                  <a:pt x="1530217" y="278942"/>
                </a:lnTo>
                <a:lnTo>
                  <a:pt x="1467832" y="462530"/>
                </a:lnTo>
                <a:lnTo>
                  <a:pt x="1371056" y="462530"/>
                </a:lnTo>
                <a:lnTo>
                  <a:pt x="1289153" y="703525"/>
                </a:lnTo>
                <a:lnTo>
                  <a:pt x="1114104" y="703525"/>
                </a:lnTo>
                <a:lnTo>
                  <a:pt x="1196006" y="462530"/>
                </a:lnTo>
                <a:lnTo>
                  <a:pt x="971146" y="462530"/>
                </a:lnTo>
                <a:lnTo>
                  <a:pt x="1033532" y="278942"/>
                </a:lnTo>
                <a:lnTo>
                  <a:pt x="1258392" y="278942"/>
                </a:lnTo>
                <a:close/>
                <a:moveTo>
                  <a:pt x="2227014" y="0"/>
                </a:moveTo>
                <a:lnTo>
                  <a:pt x="2427548" y="21348"/>
                </a:lnTo>
                <a:cubicBezTo>
                  <a:pt x="2392628" y="65466"/>
                  <a:pt x="2356601" y="110059"/>
                  <a:pt x="2319465" y="155126"/>
                </a:cubicBezTo>
                <a:lnTo>
                  <a:pt x="2500207" y="155126"/>
                </a:lnTo>
                <a:lnTo>
                  <a:pt x="2345682" y="609828"/>
                </a:lnTo>
                <a:lnTo>
                  <a:pt x="2497561" y="560729"/>
                </a:lnTo>
                <a:lnTo>
                  <a:pt x="2502584" y="703525"/>
                </a:lnTo>
                <a:lnTo>
                  <a:pt x="2332350" y="703525"/>
                </a:lnTo>
                <a:lnTo>
                  <a:pt x="2334308" y="643273"/>
                </a:lnTo>
                <a:lnTo>
                  <a:pt x="2313832" y="703525"/>
                </a:lnTo>
                <a:lnTo>
                  <a:pt x="1812882" y="703525"/>
                </a:lnTo>
                <a:lnTo>
                  <a:pt x="1999252" y="155126"/>
                </a:lnTo>
                <a:lnTo>
                  <a:pt x="2132318" y="155126"/>
                </a:lnTo>
                <a:cubicBezTo>
                  <a:pt x="2163784" y="107212"/>
                  <a:pt x="2195349" y="55504"/>
                  <a:pt x="2227014" y="0"/>
                </a:cubicBezTo>
                <a:close/>
                <a:moveTo>
                  <a:pt x="769689" y="0"/>
                </a:moveTo>
                <a:lnTo>
                  <a:pt x="970223" y="21348"/>
                </a:lnTo>
                <a:cubicBezTo>
                  <a:pt x="935303" y="65466"/>
                  <a:pt x="899276" y="110059"/>
                  <a:pt x="862140" y="155126"/>
                </a:cubicBezTo>
                <a:lnTo>
                  <a:pt x="1042882" y="155126"/>
                </a:lnTo>
                <a:lnTo>
                  <a:pt x="888357" y="609828"/>
                </a:lnTo>
                <a:lnTo>
                  <a:pt x="1040236" y="560729"/>
                </a:lnTo>
                <a:lnTo>
                  <a:pt x="1045259" y="703525"/>
                </a:lnTo>
                <a:lnTo>
                  <a:pt x="875024" y="703525"/>
                </a:lnTo>
                <a:lnTo>
                  <a:pt x="876983" y="643273"/>
                </a:lnTo>
                <a:lnTo>
                  <a:pt x="856507" y="703525"/>
                </a:lnTo>
                <a:lnTo>
                  <a:pt x="355557" y="703525"/>
                </a:lnTo>
                <a:lnTo>
                  <a:pt x="541927" y="155126"/>
                </a:lnTo>
                <a:lnTo>
                  <a:pt x="674993" y="155126"/>
                </a:lnTo>
                <a:cubicBezTo>
                  <a:pt x="706458" y="107212"/>
                  <a:pt x="738024" y="55504"/>
                  <a:pt x="76968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6616700" y="3146425"/>
            <a:ext cx="2919413" cy="698500"/>
          </a:xfrm>
          <a:custGeom>
            <a:avLst/>
            <a:gdLst>
              <a:gd name="T0" fmla="*/ 2122347 w 2919150"/>
              <a:gd name="T1" fmla="*/ 100493 h 699009"/>
              <a:gd name="T2" fmla="*/ 2310779 w 2919150"/>
              <a:gd name="T3" fmla="*/ 15165 h 699009"/>
              <a:gd name="T4" fmla="*/ 693914 w 2919150"/>
              <a:gd name="T5" fmla="*/ 15165 h 699009"/>
              <a:gd name="T6" fmla="*/ 824301 w 2919150"/>
              <a:gd name="T7" fmla="*/ 100493 h 699009"/>
              <a:gd name="T8" fmla="*/ 693914 w 2919150"/>
              <a:gd name="T9" fmla="*/ 15165 h 699009"/>
              <a:gd name="T10" fmla="*/ 2919413 w 2919150"/>
              <a:gd name="T11" fmla="*/ 0 h 699009"/>
              <a:gd name="T12" fmla="*/ 2664607 w 2919150"/>
              <a:gd name="T13" fmla="*/ 629882 h 699009"/>
              <a:gd name="T14" fmla="*/ 2340035 w 2919150"/>
              <a:gd name="T15" fmla="*/ 694945 h 699009"/>
              <a:gd name="T16" fmla="*/ 2496341 w 2919150"/>
              <a:gd name="T17" fmla="*/ 515755 h 699009"/>
              <a:gd name="T18" fmla="*/ 2744347 w 2919150"/>
              <a:gd name="T19" fmla="*/ 0 h 699009"/>
              <a:gd name="T20" fmla="*/ 2675496 w 2919150"/>
              <a:gd name="T21" fmla="*/ 0 h 699009"/>
              <a:gd name="T22" fmla="*/ 2672063 w 2919150"/>
              <a:gd name="T23" fmla="*/ 195775 h 699009"/>
              <a:gd name="T24" fmla="*/ 2505247 w 2919150"/>
              <a:gd name="T25" fmla="*/ 0 h 699009"/>
              <a:gd name="T26" fmla="*/ 1869021 w 2919150"/>
              <a:gd name="T27" fmla="*/ 0 h 699009"/>
              <a:gd name="T28" fmla="*/ 1883345 w 2919150"/>
              <a:gd name="T29" fmla="*/ 301014 h 699009"/>
              <a:gd name="T30" fmla="*/ 2132533 w 2919150"/>
              <a:gd name="T31" fmla="*/ 248395 h 699009"/>
              <a:gd name="T32" fmla="*/ 1887504 w 2919150"/>
              <a:gd name="T33" fmla="*/ 100493 h 699009"/>
              <a:gd name="T34" fmla="*/ 1985732 w 2919150"/>
              <a:gd name="T35" fmla="*/ 0 h 699009"/>
              <a:gd name="T36" fmla="*/ 2315661 w 2919150"/>
              <a:gd name="T37" fmla="*/ 502956 h 699009"/>
              <a:gd name="T38" fmla="*/ 2104462 w 2919150"/>
              <a:gd name="T39" fmla="*/ 697077 h 699009"/>
              <a:gd name="T40" fmla="*/ 1955399 w 2919150"/>
              <a:gd name="T41" fmla="*/ 528555 h 699009"/>
              <a:gd name="T42" fmla="*/ 2154538 w 2919150"/>
              <a:gd name="T43" fmla="*/ 474513 h 699009"/>
              <a:gd name="T44" fmla="*/ 1797858 w 2919150"/>
              <a:gd name="T45" fmla="*/ 606772 h 699009"/>
              <a:gd name="T46" fmla="*/ 1517847 w 2919150"/>
              <a:gd name="T47" fmla="*/ 693522 h 699009"/>
              <a:gd name="T48" fmla="*/ 1543633 w 2919150"/>
              <a:gd name="T49" fmla="*/ 450338 h 699009"/>
              <a:gd name="T50" fmla="*/ 1286891 w 2919150"/>
              <a:gd name="T51" fmla="*/ 0 h 699009"/>
              <a:gd name="T52" fmla="*/ 1302495 w 2919150"/>
              <a:gd name="T53" fmla="*/ 468825 h 699009"/>
              <a:gd name="T54" fmla="*/ 1072261 w 2919150"/>
              <a:gd name="T55" fmla="*/ 689611 h 699009"/>
              <a:gd name="T56" fmla="*/ 909387 w 2919150"/>
              <a:gd name="T57" fmla="*/ 511489 h 699009"/>
              <a:gd name="T58" fmla="*/ 1138071 w 2919150"/>
              <a:gd name="T59" fmla="*/ 437538 h 699009"/>
              <a:gd name="T60" fmla="*/ 1047790 w 2919150"/>
              <a:gd name="T61" fmla="*/ 0 h 699009"/>
              <a:gd name="T62" fmla="*/ 1219424 w 2919150"/>
              <a:gd name="T63" fmla="*/ 39341 h 699009"/>
              <a:gd name="T64" fmla="*/ 1039664 w 2919150"/>
              <a:gd name="T65" fmla="*/ 249817 h 699009"/>
              <a:gd name="T66" fmla="*/ 239347 w 2919150"/>
              <a:gd name="T67" fmla="*/ 0 h 699009"/>
              <a:gd name="T68" fmla="*/ 283548 w 2919150"/>
              <a:gd name="T69" fmla="*/ 376387 h 699009"/>
              <a:gd name="T70" fmla="*/ 398613 w 2919150"/>
              <a:gd name="T71" fmla="*/ 410518 h 699009"/>
              <a:gd name="T72" fmla="*/ 379743 w 2919150"/>
              <a:gd name="T73" fmla="*/ 248395 h 699009"/>
              <a:gd name="T74" fmla="*/ 494096 w 2919150"/>
              <a:gd name="T75" fmla="*/ 100493 h 699009"/>
              <a:gd name="T76" fmla="*/ 1029271 w 2919150"/>
              <a:gd name="T77" fmla="*/ 0 h 699009"/>
              <a:gd name="T78" fmla="*/ 771038 w 2919150"/>
              <a:gd name="T79" fmla="*/ 647302 h 699009"/>
              <a:gd name="T80" fmla="*/ 472880 w 2919150"/>
              <a:gd name="T81" fmla="*/ 698500 h 699009"/>
              <a:gd name="T82" fmla="*/ 616967 w 2919150"/>
              <a:gd name="T83" fmla="*/ 538510 h 699009"/>
              <a:gd name="T84" fmla="*/ 740138 w 2919150"/>
              <a:gd name="T85" fmla="*/ 347943 h 699009"/>
              <a:gd name="T86" fmla="*/ 312136 w 2919150"/>
              <a:gd name="T87" fmla="*/ 539221 h 699009"/>
              <a:gd name="T88" fmla="*/ 0 w 2919150"/>
              <a:gd name="T89" fmla="*/ 569797 h 699009"/>
              <a:gd name="T90" fmla="*/ 239347 w 2919150"/>
              <a:gd name="T91" fmla="*/ 0 h 6990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19150" h="699009">
                <a:moveTo>
                  <a:pt x="2151176" y="15176"/>
                </a:moveTo>
                <a:lnTo>
                  <a:pt x="2122156" y="100566"/>
                </a:lnTo>
                <a:lnTo>
                  <a:pt x="2281551" y="100566"/>
                </a:lnTo>
                <a:lnTo>
                  <a:pt x="2310571" y="15176"/>
                </a:lnTo>
                <a:lnTo>
                  <a:pt x="2151176" y="15176"/>
                </a:lnTo>
                <a:close/>
                <a:moveTo>
                  <a:pt x="693851" y="15176"/>
                </a:moveTo>
                <a:lnTo>
                  <a:pt x="664832" y="100566"/>
                </a:lnTo>
                <a:lnTo>
                  <a:pt x="824227" y="100566"/>
                </a:lnTo>
                <a:lnTo>
                  <a:pt x="853246" y="15176"/>
                </a:lnTo>
                <a:lnTo>
                  <a:pt x="693851" y="15176"/>
                </a:lnTo>
                <a:close/>
                <a:moveTo>
                  <a:pt x="2744100" y="0"/>
                </a:moveTo>
                <a:lnTo>
                  <a:pt x="2919150" y="0"/>
                </a:lnTo>
                <a:lnTo>
                  <a:pt x="2759703" y="469167"/>
                </a:lnTo>
                <a:cubicBezTo>
                  <a:pt x="2735680" y="539851"/>
                  <a:pt x="2703901" y="593575"/>
                  <a:pt x="2664367" y="630341"/>
                </a:cubicBezTo>
                <a:cubicBezTo>
                  <a:pt x="2624834" y="667106"/>
                  <a:pt x="2579874" y="687030"/>
                  <a:pt x="2529489" y="690114"/>
                </a:cubicBezTo>
                <a:cubicBezTo>
                  <a:pt x="2479103" y="693197"/>
                  <a:pt x="2415881" y="694976"/>
                  <a:pt x="2339824" y="695451"/>
                </a:cubicBezTo>
                <a:cubicBezTo>
                  <a:pt x="2353833" y="631882"/>
                  <a:pt x="2362768" y="570686"/>
                  <a:pt x="2366630" y="511862"/>
                </a:cubicBezTo>
                <a:cubicBezTo>
                  <a:pt x="2408362" y="514708"/>
                  <a:pt x="2451524" y="516131"/>
                  <a:pt x="2496116" y="516131"/>
                </a:cubicBezTo>
                <a:cubicBezTo>
                  <a:pt x="2544504" y="516131"/>
                  <a:pt x="2577563" y="490040"/>
                  <a:pt x="2595293" y="437857"/>
                </a:cubicBezTo>
                <a:lnTo>
                  <a:pt x="2744100" y="0"/>
                </a:lnTo>
                <a:close/>
                <a:moveTo>
                  <a:pt x="2505021" y="0"/>
                </a:moveTo>
                <a:lnTo>
                  <a:pt x="2675255" y="0"/>
                </a:lnTo>
                <a:lnTo>
                  <a:pt x="2676639" y="39370"/>
                </a:lnTo>
                <a:cubicBezTo>
                  <a:pt x="2676904" y="95822"/>
                  <a:pt x="2675299" y="148005"/>
                  <a:pt x="2671822" y="195918"/>
                </a:cubicBezTo>
                <a:lnTo>
                  <a:pt x="2496895" y="249999"/>
                </a:lnTo>
                <a:lnTo>
                  <a:pt x="2505021" y="0"/>
                </a:lnTo>
                <a:close/>
                <a:moveTo>
                  <a:pt x="1696650" y="0"/>
                </a:moveTo>
                <a:lnTo>
                  <a:pt x="1868853" y="0"/>
                </a:lnTo>
                <a:lnTo>
                  <a:pt x="1740847" y="376661"/>
                </a:lnTo>
                <a:cubicBezTo>
                  <a:pt x="1758622" y="366224"/>
                  <a:pt x="1806065" y="341082"/>
                  <a:pt x="1883175" y="301233"/>
                </a:cubicBezTo>
                <a:cubicBezTo>
                  <a:pt x="1872805" y="340133"/>
                  <a:pt x="1863714" y="376661"/>
                  <a:pt x="1855902" y="410817"/>
                </a:cubicBezTo>
                <a:cubicBezTo>
                  <a:pt x="1948867" y="364801"/>
                  <a:pt x="2041013" y="310721"/>
                  <a:pt x="2132341" y="248576"/>
                </a:cubicBezTo>
                <a:lnTo>
                  <a:pt x="1837033" y="248576"/>
                </a:lnTo>
                <a:lnTo>
                  <a:pt x="1887334" y="100566"/>
                </a:lnTo>
                <a:lnTo>
                  <a:pt x="1951376" y="100566"/>
                </a:lnTo>
                <a:lnTo>
                  <a:pt x="1985553" y="0"/>
                </a:lnTo>
                <a:lnTo>
                  <a:pt x="2486503" y="0"/>
                </a:lnTo>
                <a:lnTo>
                  <a:pt x="2315452" y="503323"/>
                </a:lnTo>
                <a:cubicBezTo>
                  <a:pt x="2293689" y="567365"/>
                  <a:pt x="2264636" y="615516"/>
                  <a:pt x="2228294" y="647774"/>
                </a:cubicBezTo>
                <a:cubicBezTo>
                  <a:pt x="2191951" y="680033"/>
                  <a:pt x="2150610" y="696637"/>
                  <a:pt x="2104272" y="697585"/>
                </a:cubicBezTo>
                <a:cubicBezTo>
                  <a:pt x="2057934" y="698534"/>
                  <a:pt x="1999897" y="699009"/>
                  <a:pt x="1930162" y="699009"/>
                </a:cubicBezTo>
                <a:cubicBezTo>
                  <a:pt x="1940806" y="642556"/>
                  <a:pt x="1949160" y="585867"/>
                  <a:pt x="1955223" y="528940"/>
                </a:cubicBezTo>
                <a:cubicBezTo>
                  <a:pt x="2005153" y="535581"/>
                  <a:pt x="2044823" y="538902"/>
                  <a:pt x="2074236" y="538902"/>
                </a:cubicBezTo>
                <a:cubicBezTo>
                  <a:pt x="2113136" y="538902"/>
                  <a:pt x="2139839" y="517554"/>
                  <a:pt x="2154344" y="474859"/>
                </a:cubicBezTo>
                <a:lnTo>
                  <a:pt x="2197395" y="348197"/>
                </a:lnTo>
                <a:cubicBezTo>
                  <a:pt x="2063721" y="453986"/>
                  <a:pt x="1930488" y="540325"/>
                  <a:pt x="1797696" y="607214"/>
                </a:cubicBezTo>
                <a:cubicBezTo>
                  <a:pt x="1790402" y="585392"/>
                  <a:pt x="1780981" y="562859"/>
                  <a:pt x="1769433" y="539614"/>
                </a:cubicBezTo>
                <a:cubicBezTo>
                  <a:pt x="1669759" y="595592"/>
                  <a:pt x="1585852" y="647063"/>
                  <a:pt x="1517710" y="694027"/>
                </a:cubicBezTo>
                <a:lnTo>
                  <a:pt x="1457325" y="570212"/>
                </a:lnTo>
                <a:cubicBezTo>
                  <a:pt x="1498968" y="537004"/>
                  <a:pt x="1527691" y="497156"/>
                  <a:pt x="1543494" y="450666"/>
                </a:cubicBezTo>
                <a:lnTo>
                  <a:pt x="1696650" y="0"/>
                </a:lnTo>
                <a:close/>
                <a:moveTo>
                  <a:pt x="1286775" y="0"/>
                </a:moveTo>
                <a:lnTo>
                  <a:pt x="1461825" y="0"/>
                </a:lnTo>
                <a:lnTo>
                  <a:pt x="1302378" y="469167"/>
                </a:lnTo>
                <a:cubicBezTo>
                  <a:pt x="1278354" y="539851"/>
                  <a:pt x="1246576" y="593575"/>
                  <a:pt x="1207042" y="630341"/>
                </a:cubicBezTo>
                <a:cubicBezTo>
                  <a:pt x="1167508" y="667106"/>
                  <a:pt x="1122549" y="687030"/>
                  <a:pt x="1072164" y="690114"/>
                </a:cubicBezTo>
                <a:cubicBezTo>
                  <a:pt x="1021778" y="693197"/>
                  <a:pt x="958557" y="694976"/>
                  <a:pt x="882499" y="695451"/>
                </a:cubicBezTo>
                <a:cubicBezTo>
                  <a:pt x="896508" y="631882"/>
                  <a:pt x="905443" y="570686"/>
                  <a:pt x="909305" y="511862"/>
                </a:cubicBezTo>
                <a:cubicBezTo>
                  <a:pt x="951037" y="514708"/>
                  <a:pt x="994199" y="516131"/>
                  <a:pt x="1038791" y="516131"/>
                </a:cubicBezTo>
                <a:cubicBezTo>
                  <a:pt x="1087179" y="516131"/>
                  <a:pt x="1120238" y="490040"/>
                  <a:pt x="1137968" y="437857"/>
                </a:cubicBezTo>
                <a:lnTo>
                  <a:pt x="1286775" y="0"/>
                </a:lnTo>
                <a:close/>
                <a:moveTo>
                  <a:pt x="1047696" y="0"/>
                </a:moveTo>
                <a:lnTo>
                  <a:pt x="1217930" y="0"/>
                </a:lnTo>
                <a:lnTo>
                  <a:pt x="1219314" y="39370"/>
                </a:lnTo>
                <a:cubicBezTo>
                  <a:pt x="1219579" y="95822"/>
                  <a:pt x="1217974" y="148005"/>
                  <a:pt x="1214497" y="195918"/>
                </a:cubicBezTo>
                <a:lnTo>
                  <a:pt x="1039570" y="249999"/>
                </a:lnTo>
                <a:lnTo>
                  <a:pt x="1047696" y="0"/>
                </a:lnTo>
                <a:close/>
                <a:moveTo>
                  <a:pt x="239325" y="0"/>
                </a:moveTo>
                <a:lnTo>
                  <a:pt x="411528" y="0"/>
                </a:lnTo>
                <a:lnTo>
                  <a:pt x="283522" y="376661"/>
                </a:lnTo>
                <a:cubicBezTo>
                  <a:pt x="301297" y="366224"/>
                  <a:pt x="348740" y="341082"/>
                  <a:pt x="425850" y="301233"/>
                </a:cubicBezTo>
                <a:cubicBezTo>
                  <a:pt x="415480" y="340133"/>
                  <a:pt x="406389" y="376661"/>
                  <a:pt x="398577" y="410817"/>
                </a:cubicBezTo>
                <a:cubicBezTo>
                  <a:pt x="491542" y="364801"/>
                  <a:pt x="583689" y="310721"/>
                  <a:pt x="675016" y="248576"/>
                </a:cubicBezTo>
                <a:lnTo>
                  <a:pt x="379709" y="248576"/>
                </a:lnTo>
                <a:lnTo>
                  <a:pt x="430009" y="100566"/>
                </a:lnTo>
                <a:lnTo>
                  <a:pt x="494051" y="100566"/>
                </a:lnTo>
                <a:lnTo>
                  <a:pt x="528228" y="0"/>
                </a:lnTo>
                <a:lnTo>
                  <a:pt x="1029178" y="0"/>
                </a:lnTo>
                <a:lnTo>
                  <a:pt x="858127" y="503323"/>
                </a:lnTo>
                <a:cubicBezTo>
                  <a:pt x="836364" y="567365"/>
                  <a:pt x="807312" y="615516"/>
                  <a:pt x="770969" y="647774"/>
                </a:cubicBezTo>
                <a:cubicBezTo>
                  <a:pt x="734626" y="680033"/>
                  <a:pt x="693286" y="696637"/>
                  <a:pt x="646947" y="697585"/>
                </a:cubicBezTo>
                <a:cubicBezTo>
                  <a:pt x="600609" y="698534"/>
                  <a:pt x="542572" y="699009"/>
                  <a:pt x="472837" y="699009"/>
                </a:cubicBezTo>
                <a:cubicBezTo>
                  <a:pt x="483481" y="642556"/>
                  <a:pt x="491835" y="585867"/>
                  <a:pt x="497898" y="528940"/>
                </a:cubicBezTo>
                <a:cubicBezTo>
                  <a:pt x="547828" y="535581"/>
                  <a:pt x="587499" y="538902"/>
                  <a:pt x="616911" y="538902"/>
                </a:cubicBezTo>
                <a:cubicBezTo>
                  <a:pt x="655811" y="538902"/>
                  <a:pt x="682514" y="517554"/>
                  <a:pt x="697020" y="474859"/>
                </a:cubicBezTo>
                <a:lnTo>
                  <a:pt x="740071" y="348197"/>
                </a:lnTo>
                <a:cubicBezTo>
                  <a:pt x="606396" y="453986"/>
                  <a:pt x="473163" y="540325"/>
                  <a:pt x="340371" y="607214"/>
                </a:cubicBezTo>
                <a:cubicBezTo>
                  <a:pt x="333078" y="585392"/>
                  <a:pt x="323656" y="562859"/>
                  <a:pt x="312108" y="539614"/>
                </a:cubicBezTo>
                <a:cubicBezTo>
                  <a:pt x="212434" y="595592"/>
                  <a:pt x="128527" y="647063"/>
                  <a:pt x="60385" y="694027"/>
                </a:cubicBezTo>
                <a:lnTo>
                  <a:pt x="0" y="570212"/>
                </a:lnTo>
                <a:cubicBezTo>
                  <a:pt x="41643" y="537004"/>
                  <a:pt x="70366" y="497156"/>
                  <a:pt x="86169" y="450666"/>
                </a:cubicBezTo>
                <a:lnTo>
                  <a:pt x="23932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418263"/>
            <a:ext cx="12192000" cy="4397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4059F8-A689-46D8-B2D7-1A625709F01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313238" y="1719263"/>
            <a:ext cx="7878763" cy="2200275"/>
          </a:xfrm>
          <a:prstGeom prst="rect">
            <a:avLst/>
          </a:prstGeom>
          <a:solidFill>
            <a:srgbClr val="01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75" y="1716088"/>
            <a:ext cx="1808163" cy="2200275"/>
          </a:xfrm>
          <a:prstGeom prst="rect">
            <a:avLst/>
          </a:prstGeom>
          <a:solidFill>
            <a:srgbClr val="01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63FF34-6E0E-4D54-833B-DA7E019C65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550863" y="911225"/>
            <a:ext cx="110140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0863" y="884238"/>
            <a:ext cx="184785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27867"/>
            <a:ext cx="10515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标题 7"/>
          <p:cNvSpPr>
            <a:spLocks noGrp="1"/>
          </p:cNvSpPr>
          <p:nvPr>
            <p:ph type="title"/>
          </p:nvPr>
        </p:nvSpPr>
        <p:spPr>
          <a:xfrm>
            <a:off x="470647" y="224035"/>
            <a:ext cx="4493538" cy="480131"/>
          </a:xfrm>
          <a:noFill/>
        </p:spPr>
        <p:txBody>
          <a:bodyPr wrap="none" lIns="91440" tIns="45720" rIns="91440" bIns="45720" rtlCol="0" anchor="ctr">
            <a:spAutoFit/>
          </a:bodyPr>
          <a:lstStyle>
            <a:lvl1pPr>
              <a:defRPr lang="zh-CN" altLang="en-US" sz="28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7889A-89DE-4272-B204-3F541E5AACF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27868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27868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385084"/>
            <a:ext cx="10515600" cy="84681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EA9CE9-C5F3-4C35-88CA-C38B8CCFCD5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86573"/>
            <a:ext cx="5181600" cy="22696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386573"/>
            <a:ext cx="5181600" cy="22696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sz="half" idx="13"/>
          </p:nvPr>
        </p:nvSpPr>
        <p:spPr>
          <a:xfrm>
            <a:off x="838200" y="3909786"/>
            <a:ext cx="5181600" cy="22696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内容占位符 3"/>
          <p:cNvSpPr>
            <a:spLocks noGrp="1"/>
          </p:cNvSpPr>
          <p:nvPr>
            <p:ph sz="half" idx="14"/>
          </p:nvPr>
        </p:nvSpPr>
        <p:spPr>
          <a:xfrm>
            <a:off x="6172200" y="3909786"/>
            <a:ext cx="5181600" cy="22696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38200" y="385084"/>
            <a:ext cx="10515600" cy="84681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07F58D-EC2A-4039-AF89-CE4855C9A1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904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41435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904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1435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838200" y="385084"/>
            <a:ext cx="10515600" cy="84681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9621EB-9BF1-4AC4-82FB-86C603D4816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7"/>
          <p:cNvSpPr>
            <a:spLocks noGrp="1"/>
          </p:cNvSpPr>
          <p:nvPr>
            <p:ph type="ftr" sz="quarter" idx="1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550863" y="911225"/>
            <a:ext cx="110140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0863" y="884238"/>
            <a:ext cx="184785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日期占位符 6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7FD6D-9881-4BA3-B7D0-74222C3AC60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  <p:sp>
        <p:nvSpPr>
          <p:cNvPr id="19" name="页脚占位符 9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85084"/>
            <a:ext cx="10515600" cy="84681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685673-E8D5-42AB-9F75-7283FCB7FE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169184"/>
            <a:ext cx="10515600" cy="846818"/>
          </a:xfrm>
        </p:spPr>
        <p:txBody>
          <a:bodyPr/>
          <a:lstStyle>
            <a:lvl1pPr>
              <a:defRPr sz="28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/>
          <p:cNvSpPr/>
          <p:nvPr/>
        </p:nvSpPr>
        <p:spPr>
          <a:xfrm>
            <a:off x="0" y="134938"/>
            <a:ext cx="147638" cy="862013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506604" y="341053"/>
            <a:ext cx="9012571" cy="480131"/>
          </a:xfrm>
          <a:noFill/>
        </p:spPr>
        <p:txBody>
          <a:bodyPr wrap="square" lIns="91440" tIns="45720" rIns="91440" bIns="45720" rtlCol="0" anchor="ctr">
            <a:spAutoFit/>
          </a:bodyPr>
          <a:lstStyle>
            <a:lvl1pPr algn="l">
              <a:defRPr lang="zh-CN" altLang="en-US" sz="2800" b="0">
                <a:solidFill>
                  <a:srgbClr val="2464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BE2FC2-C2CF-4A65-B172-2D02A840529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522413" y="0"/>
            <a:ext cx="3063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直接连接符 31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3" name="日期占位符 3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1500" y="1106488"/>
            <a:ext cx="2286000" cy="508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1D1EF0-0C8A-41CE-9AE2-07BBF0CD6B3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6494" y="4114006"/>
            <a:ext cx="3657600" cy="512763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787525" y="4929188"/>
            <a:ext cx="812800" cy="517525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CEC6C6-0F2F-4F61-80CD-D20EBDEE32B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887050-839E-4F3D-AE40-DEE7D8D3793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7"/>
          <p:cNvSpPr>
            <a:spLocks noGrp="1"/>
          </p:cNvSpPr>
          <p:nvPr>
            <p:ph type="ftr" sz="quarter" idx="1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125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日期占位符 5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875F32-DAC3-4958-8323-ECE33449BC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页脚占位符 7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直接连接符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4" name="日期占位符 20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6CD69-D56D-435C-8094-121F38481EF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  <p:sp>
        <p:nvSpPr>
          <p:cNvPr id="26" name="页脚占位符 2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4" name="日期占位符 16"/>
          <p:cNvSpPr>
            <a:spLocks noGrp="1"/>
          </p:cNvSpPr>
          <p:nvPr>
            <p:ph type="dt" sz="half" idx="1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BE7F8-BFAD-4B71-B6A2-D5FFE75EF5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latin typeface="Century Schoolbook" panose="02040604050505020304" pitchFamily="18" charset="0"/>
              </a:rPr>
            </a:fld>
            <a:endParaRPr lang="zh-CN" altLang="en-US" dirty="0">
              <a:latin typeface="Century Schoolbook" panose="02040604050505020304" pitchFamily="18" charset="0"/>
            </a:endParaRPr>
          </a:p>
        </p:txBody>
      </p:sp>
      <p:sp>
        <p:nvSpPr>
          <p:cNvPr id="26" name="页脚占位符 20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076" name="文本占位符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4481" y="1018381"/>
            <a:ext cx="2011363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4DCCF-6B50-406C-AE07-C71B10FC05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华文楷体" panose="02010600040101010101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customXml" Target="../ink/ink4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11.png"/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customXml" Target="../ink/ink1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customXml" Target="../ink/ink7.xml"/><Relationship Id="rId4" Type="http://schemas.openxmlformats.org/officeDocument/2006/relationships/image" Target="../media/image14.png"/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customXml" Target="../ink/ink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5"/>
          <p:cNvSpPr/>
          <p:nvPr/>
        </p:nvSpPr>
        <p:spPr>
          <a:xfrm>
            <a:off x="1042988" y="1038225"/>
            <a:ext cx="7923212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办好涉外公证  助力对外往来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1" name="Picture 2" descr="C:\Users\ADMIN\Desktop\标准组合彩色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9313" y="6167438"/>
            <a:ext cx="2328862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19350" y="2109788"/>
            <a:ext cx="56340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2200" cap="none" spc="0" normalizeH="0" baseline="0" noProof="0" dirty="0">
                <a:solidFill>
                  <a:schemeClr val="bg1"/>
                </a:solidFill>
                <a:latin typeface="华康俪金黑W8(P)"/>
                <a:ea typeface="华康俪金黑W8(P)" panose="020B0800000000000000" pitchFamily="34" charset="-122"/>
                <a:cs typeface="+mn-cs"/>
              </a:rPr>
              <a:t>涉外公证文书制作、翻译和认证</a:t>
            </a:r>
            <a:endParaRPr kumimoji="0" lang="zh-CN" altLang="en-US" sz="2800" b="1" kern="2200" cap="none" spc="0" normalizeH="0" baseline="0" noProof="0" dirty="0">
              <a:solidFill>
                <a:schemeClr val="bg1"/>
              </a:solidFill>
              <a:latin typeface="华康俪金黑W8(P)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963" y="3125788"/>
            <a:ext cx="25923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2200" cap="none" spc="0" normalizeH="0" baseline="0" noProof="0" dirty="0">
                <a:solidFill>
                  <a:schemeClr val="bg1"/>
                </a:solidFill>
                <a:latin typeface="华康俪金黑W8(P)"/>
                <a:ea typeface="华康俪金黑W8(P)" panose="020B0800000000000000" pitchFamily="34" charset="-122"/>
                <a:cs typeface="+mn-cs"/>
              </a:rPr>
              <a:t>王    建</a:t>
            </a:r>
            <a:endParaRPr kumimoji="0" lang="zh-CN" altLang="en-US" sz="3200" b="1" kern="2200" cap="none" spc="0" normalizeH="0" baseline="0" noProof="0" dirty="0">
              <a:solidFill>
                <a:schemeClr val="bg1"/>
              </a:solidFill>
              <a:latin typeface="华康俪金黑W8(P)"/>
              <a:ea typeface="华康俪金黑W8(P)" panose="020B0800000000000000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30"/>
          <p:cNvSpPr>
            <a:spLocks noChangeArrowheads="1"/>
          </p:cNvSpPr>
          <p:nvPr/>
        </p:nvSpPr>
        <p:spPr bwMode="auto">
          <a:xfrm>
            <a:off x="766763" y="1222375"/>
            <a:ext cx="10780713" cy="413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涉外公证的变化，新的挑战，增加难度：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涉外公证的事项有新变化，有的种类明显增多。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目的地国遍布世界各大洲、众多国家。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公证文书使用国对公证书增加新的要求。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外国人，特别是留学生申请公证增多。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"/>
          <p:cNvSpPr>
            <a:spLocks noChangeArrowheads="1"/>
          </p:cNvSpPr>
          <p:nvPr/>
        </p:nvSpPr>
        <p:spPr bwMode="auto">
          <a:xfrm>
            <a:off x="2959100" y="2901950"/>
            <a:ext cx="8434388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第二部分     涉外公证文书的制作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MH_Other_5"/>
          <p:cNvSpPr/>
          <p:nvPr>
            <p:custDataLst>
              <p:tags r:id="rId1"/>
            </p:custDataLst>
          </p:nvPr>
        </p:nvSpPr>
        <p:spPr>
          <a:xfrm>
            <a:off x="1231900" y="2466975"/>
            <a:ext cx="1098550" cy="1136650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4B5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MH_SubTitle_3"/>
          <p:cNvSpPr/>
          <p:nvPr>
            <p:custDataLst>
              <p:tags r:id="rId2"/>
            </p:custDataLst>
          </p:nvPr>
        </p:nvSpPr>
        <p:spPr>
          <a:xfrm rot="588792">
            <a:off x="915988" y="3375025"/>
            <a:ext cx="1625600" cy="744538"/>
          </a:xfrm>
          <a:prstGeom prst="roundRect">
            <a:avLst>
              <a:gd name="adj" fmla="val 11293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MH_Other_6"/>
          <p:cNvSpPr/>
          <p:nvPr>
            <p:custDataLst>
              <p:tags r:id="rId3"/>
            </p:custDataLst>
          </p:nvPr>
        </p:nvSpPr>
        <p:spPr>
          <a:xfrm>
            <a:off x="1531938" y="2079625"/>
            <a:ext cx="488950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30"/>
          <p:cNvSpPr>
            <a:spLocks noChangeArrowheads="1"/>
          </p:cNvSpPr>
          <p:nvPr/>
        </p:nvSpPr>
        <p:spPr bwMode="auto">
          <a:xfrm>
            <a:off x="973138" y="1641475"/>
            <a:ext cx="10339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138" y="1058863"/>
            <a:ext cx="9253537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5113" y="1090613"/>
            <a:ext cx="3857625" cy="534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13" y="1074738"/>
            <a:ext cx="3722687" cy="5275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719263" y="1214438"/>
            <a:ext cx="91313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新定式公证书格式，由首部、正文、尾部三部分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首部：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公证书标题、公证书编号、申请人（代理人、关系人）、公证事项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个内容。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新定式的突出特点。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正文：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公证证词，公证书核心部分。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尾部：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公证机构名称、公证员的签名章（亲笔签名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阿根廷）、公证书出具日期和公证机构印章、照片。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"/>
          <p:cNvSpPr>
            <a:spLocks noChangeArrowheads="1"/>
          </p:cNvSpPr>
          <p:nvPr/>
        </p:nvSpPr>
        <p:spPr bwMode="auto">
          <a:xfrm>
            <a:off x="1444625" y="1190625"/>
            <a:ext cx="10325100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定式公证书的基本要求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（不能分册、落款位置）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一事一证原则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◆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同一申请人申请的若干公证事项的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编号要有逻辑性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选择适当的公证事项和定式格式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◆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要多适用前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式，少用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格式是定式，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定式不是僵化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不能生搬硬套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颁发（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签发、填发、制发、出具、发给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不得随意修改格式、混用格式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30"/>
          <p:cNvSpPr>
            <a:spLocks noChangeArrowheads="1"/>
          </p:cNvSpPr>
          <p:nvPr/>
        </p:nvSpPr>
        <p:spPr bwMode="auto">
          <a:xfrm>
            <a:off x="1563688" y="1198563"/>
            <a:ext cx="9348788" cy="432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●申请人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自然人人名：申请人为中国人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身份证件上信息、简体字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曾用名、护照号码一般不写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住址：一般不写。关系人，现住日本。联系方式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不写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代理人：申请人不满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周岁的，必须写法定代理人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民法典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周岁为限制行为能力人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30"/>
          <p:cNvSpPr>
            <a:spLocks noChangeArrowheads="1"/>
          </p:cNvSpPr>
          <p:nvPr/>
        </p:nvSpPr>
        <p:spPr bwMode="auto">
          <a:xfrm>
            <a:off x="1679575" y="1582738"/>
            <a:ext cx="9348788" cy="4462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申请人原为中国人，后加入外国籍。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按护照写姓名，原中文名字。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、原中文名的拼音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、原中文名拼音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+peter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或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john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、原姓氏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外国习惯的名字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申请人本来是外国人，以护照上名字、顺序为准。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（证书上：中文名、外文名的一部分、顺序不一致）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矩形 30"/>
          <p:cNvSpPr>
            <a:spLocks noChangeArrowheads="1"/>
          </p:cNvSpPr>
          <p:nvPr/>
        </p:nvSpPr>
        <p:spPr bwMode="auto">
          <a:xfrm>
            <a:off x="1436688" y="1047750"/>
            <a:ext cx="9593263" cy="538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机构申请人。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中国注册的机构申请人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（原法定代表人、委托代理人）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境外机构申请人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资质公证、认证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注销机构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申请人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（首席代表、股东、原法定代表人）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矩形 30"/>
          <p:cNvSpPr>
            <a:spLocks noChangeArrowheads="1"/>
          </p:cNvSpPr>
          <p:nvPr/>
        </p:nvSpPr>
        <p:spPr bwMode="auto">
          <a:xfrm>
            <a:off x="1146175" y="1004888"/>
            <a:ext cx="9779000" cy="5253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几个公证书格式重点讲解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式出生公证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申请人的姓名：应当写现在的姓名，可括号注明曾用名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父母：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只能写生父母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姓名。“生父母情况不详”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父母已故的，姓名后在括号内注明“已故”，不再写生前证件号码。不愿或不提供生父或生母信息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不能写养父母姓名。非婚生子女，亲子鉴定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在我国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境外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出生的，一般不为其办理出生公证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出生证据：医学证明、证明信、独生子女证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30"/>
          <p:cNvSpPr>
            <a:spLocks noChangeArrowheads="1"/>
          </p:cNvSpPr>
          <p:nvPr/>
        </p:nvSpPr>
        <p:spPr bwMode="auto">
          <a:xfrm>
            <a:off x="1887538" y="1785938"/>
            <a:ext cx="8583613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涉外公证，简单容易？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想说简单，并不是很容易的事！</a:t>
            </a:r>
            <a:endParaRPr kumimoji="0" lang="zh-CN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30"/>
          <p:cNvSpPr>
            <a:spLocks noChangeArrowheads="1"/>
          </p:cNvSpPr>
          <p:nvPr/>
        </p:nvSpPr>
        <p:spPr bwMode="auto">
          <a:xfrm>
            <a:off x="825500" y="1204913"/>
            <a:ext cx="1069340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●认领亲子公证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定式格式第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认领亲子：一种是生父认领，要有生母认可。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一种是生父母共同认领失散子女，二人均作为申请人。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认领亲子，要有鉴定机构的亲子（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DNA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）鉴定报告。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30"/>
          <p:cNvSpPr>
            <a:spLocks noChangeArrowheads="1"/>
          </p:cNvSpPr>
          <p:nvPr/>
        </p:nvSpPr>
        <p:spPr bwMode="auto">
          <a:xfrm>
            <a:off x="711200" y="1133475"/>
            <a:ext cx="10421938" cy="502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式经历公证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只证明工作经历。学习经历办理证书公证。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服兵役、退休、退职等的经历。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可以证全部工作经历，也可证明其中一段或几段经历。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经历中涉及中级以上专业技术职称的，要有职称证书。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30"/>
          <p:cNvSpPr>
            <a:spLocks noChangeArrowheads="1"/>
          </p:cNvSpPr>
          <p:nvPr/>
        </p:nvSpPr>
        <p:spPr bwMode="auto">
          <a:xfrm>
            <a:off x="711200" y="1133475"/>
            <a:ext cx="10421938" cy="4894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服兵役经历。写：兹证明张三于某年某月至某年某月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依法服兵役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不能写部队名称或番号，不用写“中国人民解放军”。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党校工作经历。党校同意办理该段经历公证的证明。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国外经历的证明。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宗教活动经历证明。谨慎证明。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法人经历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比照自然人经历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。    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矩形 30"/>
          <p:cNvSpPr>
            <a:spLocks noChangeArrowheads="1"/>
          </p:cNvSpPr>
          <p:nvPr/>
        </p:nvSpPr>
        <p:spPr bwMode="auto">
          <a:xfrm>
            <a:off x="1282700" y="1204913"/>
            <a:ext cx="10044113" cy="488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婚姻状况公证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种：未婚、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未再婚、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已婚（初婚）、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已婚（再婚）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婚姻经历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未婚。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未达法定婚龄的人。超过法定婚龄的人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未再婚。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式证书格式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（德国、哈萨克斯坦、乌拉圭、荷兰、芬兰、波兰、墨西哥、阿根廷、奥地利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国）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式签名格式，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式声明格式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按风俗结婚。现在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只办酒席不登记领证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不能按风俗证。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30"/>
          <p:cNvSpPr>
            <a:spLocks noChangeArrowheads="1"/>
          </p:cNvSpPr>
          <p:nvPr/>
        </p:nvSpPr>
        <p:spPr bwMode="auto">
          <a:xfrm>
            <a:off x="1346200" y="998538"/>
            <a:ext cx="9917113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亲属关系公证。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种。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之一是通用的亲属关系。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证明亲属的范围比较宽。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一般是申请人为一人时，关系人可以为多人，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或：申请人为多人，关系人为一人，避免混乱。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同父母的二个或三个子女可共同为申请人或关系人。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证明唯一子女：公证事项：亲属关系，加一句：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唯一的子女。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继父母与继子女关系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要加“继”字。养父母可不加“养”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证词，倒过来又说一回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仅限关系人是父母双方。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968375"/>
            <a:ext cx="4572000" cy="567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0" y="1006475"/>
            <a:ext cx="4435475" cy="556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30"/>
          <p:cNvSpPr>
            <a:spLocks noChangeArrowheads="1"/>
          </p:cNvSpPr>
          <p:nvPr/>
        </p:nvSpPr>
        <p:spPr bwMode="auto">
          <a:xfrm>
            <a:off x="722313" y="1930400"/>
            <a:ext cx="1088390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之二是用于继承在国外、港澳台遗产。继承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专用格式。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关系人是死亡的被继承人，一个公证书关系人只能写一人。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申请人可以只写其中一人，在正文中将全部需要写的亲属写上。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涉及转继承或代位继承的，以死亡的继承人为关系人，出具公证书。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30"/>
          <p:cNvSpPr>
            <a:spLocks noChangeArrowheads="1"/>
          </p:cNvSpPr>
          <p:nvPr/>
        </p:nvSpPr>
        <p:spPr bwMode="auto">
          <a:xfrm>
            <a:off x="825500" y="1204913"/>
            <a:ext cx="1069340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式 身份  之一国籍  之二监护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之三户籍注销（未做过户籍登记）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 收入状况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年收入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月收入）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税前、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税后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27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式 纳税状况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31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式 不可抗力（意外事件）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30"/>
          <p:cNvSpPr>
            <a:spLocks noChangeArrowheads="1"/>
          </p:cNvSpPr>
          <p:nvPr/>
        </p:nvSpPr>
        <p:spPr bwMode="auto">
          <a:xfrm>
            <a:off x="569913" y="1300163"/>
            <a:ext cx="981075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关于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式与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式的适用问题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◆多用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社会对公证期待。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式，原件与复印件相符，父像子？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非典型的证书或证明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8725" y="1201738"/>
            <a:ext cx="5364163" cy="437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矩形 30"/>
          <p:cNvSpPr>
            <a:spLocks noChangeArrowheads="1"/>
          </p:cNvSpPr>
          <p:nvPr/>
        </p:nvSpPr>
        <p:spPr bwMode="auto">
          <a:xfrm>
            <a:off x="1436688" y="1250950"/>
            <a:ext cx="9348788" cy="4522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●特殊证书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不办：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党校学历、军官转业证书、独生子女证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可办：退伍军人证明书、士兵退出现役证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军队院校学历，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符合规定的可以公证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红头文件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，原则上不办。出文单位同意的可办。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30"/>
          <p:cNvSpPr>
            <a:spLocks noChangeArrowheads="1"/>
          </p:cNvSpPr>
          <p:nvPr/>
        </p:nvSpPr>
        <p:spPr bwMode="auto">
          <a:xfrm>
            <a:off x="708025" y="1146175"/>
            <a:ext cx="10691813" cy="440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第一部分 涉外公证的基本知识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分享想法、体会、理念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强化涉外公证员的意识。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第二部分 涉外公证文书制作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定式格式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第三部分 涉外公证书的翻译与认证</a:t>
            </a:r>
            <a:endParaRPr kumimoji="0" lang="zh-CN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30"/>
          <p:cNvSpPr>
            <a:spLocks noChangeArrowheads="1"/>
          </p:cNvSpPr>
          <p:nvPr/>
        </p:nvSpPr>
        <p:spPr bwMode="auto">
          <a:xfrm>
            <a:off x="1217613" y="1055688"/>
            <a:ext cx="9680575" cy="560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式文本相符格式：影印本、节本、译本相符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宜区分哪种相符，均不能加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原件属实。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复印件与原件相符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“出示给本公证员的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”是变量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市场监管部门备案文件的公证，证明与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市场监督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管理局存档的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公司章程内容相符。每个文书有完整的盖查询章。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婚姻登记档案公证，不同标题的文书要分开证明。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节本与原本相符。大学录取花名册本人的条目。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预防接种证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译本与原本相符。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涉外如美国、俄罗斯等，附加译本相符。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  不宜只办外译外或中译外，不予认证。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              外文译中文，在国内使用。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30"/>
          <p:cNvSpPr>
            <a:spLocks noChangeArrowheads="1"/>
          </p:cNvSpPr>
          <p:nvPr/>
        </p:nvSpPr>
        <p:spPr bwMode="auto">
          <a:xfrm>
            <a:off x="928688" y="1125538"/>
            <a:ext cx="10044113" cy="483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签名、印鉴格式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的适用（外民、外经）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公证程序规则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第三十八条。认证式的证明。四种情况：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，中文文书，签名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（加盖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公司印鉴）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，被证文书只有外文，表述为：在前面的英文（法文、德文）委托书上签名（并加盖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公司印鉴）。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，中外文在同一文本的，表述：在前面的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中文和某文对照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（引用文书中文名称）上签名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（并加盖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公司印鉴）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四是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既有中文本又有外文本的，两个文本是独立的，表述为：在前面的委托书的中文本和某外文本上签名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（并加盖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XXXX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公司印鉴）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，或者只证明在中文本上签名。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0"/>
          <p:cNvSpPr>
            <a:spLocks noChangeArrowheads="1"/>
          </p:cNvSpPr>
          <p:nvPr/>
        </p:nvSpPr>
        <p:spPr bwMode="auto">
          <a:xfrm>
            <a:off x="1262063" y="1292225"/>
            <a:ext cx="9840913" cy="432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签名：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上述四种文书，对应签名方式，依次：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、签中文名。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签字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能够识别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、签中文名和拼音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、中文本签中文名，外文本签拼音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、中外文对照的中文名和拼音同时签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矩形 30"/>
          <p:cNvSpPr>
            <a:spLocks noChangeArrowheads="1"/>
          </p:cNvSpPr>
          <p:nvPr/>
        </p:nvSpPr>
        <p:spPr bwMode="auto">
          <a:xfrm>
            <a:off x="1212850" y="1252538"/>
            <a:ext cx="9623425" cy="424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外文文书问题：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文书来源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有关机构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文书格式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规范、严谨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文书使用地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外国人国籍国、第三国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文书的签署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文书上签名印鉴都要证明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五是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不宜将外文译为中文证明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语言不同、表述别扭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矩形 30"/>
          <p:cNvSpPr>
            <a:spLocks noChangeArrowheads="1"/>
          </p:cNvSpPr>
          <p:nvPr/>
        </p:nvSpPr>
        <p:spPr bwMode="auto">
          <a:xfrm>
            <a:off x="1509713" y="1204913"/>
            <a:ext cx="9623425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式签名，对外文文书是否审查？要审查。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有无违反我国法律、法规及社会公共利益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有无带有政治上不宜的，如法轮功等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有无违背公序良俗（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民法总则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条）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矩形 30"/>
          <p:cNvSpPr>
            <a:spLocks noChangeArrowheads="1"/>
          </p:cNvSpPr>
          <p:nvPr/>
        </p:nvSpPr>
        <p:spPr bwMode="auto">
          <a:xfrm>
            <a:off x="1017588" y="1219200"/>
            <a:ext cx="10072688" cy="5200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不能混用格式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注意第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式、第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式不能混用。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如：公证事项：委托，证词只证明到签名，不写后一段“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的委托行为符合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的规定”。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式不能混用。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公证事项：复印件与原件相符，证词写到与原件相符，又加了一句“原件属实”。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30"/>
          <p:cNvSpPr>
            <a:spLocks noChangeArrowheads="1"/>
          </p:cNvSpPr>
          <p:nvPr/>
        </p:nvSpPr>
        <p:spPr bwMode="auto">
          <a:xfrm>
            <a:off x="1198563" y="1001713"/>
            <a:ext cx="9612313" cy="5475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式混用，错误示例：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公证事项：复印件与原件相符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 兹证明前面的复印件与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工商行政管理局存档的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公司章程原件相符，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原件属实。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公证事项：节本与原本相符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 兹证明前面的节本与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页第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段原本内容相符，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原件属实。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026" name="Ink 3"/>
              <p14:cNvContentPartPr/>
              <p14:nvPr/>
            </p14:nvContentPartPr>
            <p14:xfrm>
              <a:off x="5384800" y="3289300"/>
              <a:ext cx="1843088" cy="609600"/>
            </p14:xfrm>
          </p:contentPart>
        </mc:Choice>
        <mc:Fallback xmlns="">
          <p:pic>
            <p:nvPicPr>
              <p:cNvPr id="1026" name="Ink 3"/>
            </p:nvPicPr>
            <p:blipFill>
              <a:blip r:embed="rId2"/>
            </p:blipFill>
            <p:spPr>
              <a:xfrm>
                <a:off x="5384800" y="3289300"/>
                <a:ext cx="1843088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27" name="Ink 7"/>
              <p14:cNvContentPartPr/>
              <p14:nvPr/>
            </p14:nvContentPartPr>
            <p14:xfrm>
              <a:off x="4238625" y="2322513"/>
              <a:ext cx="1588" cy="1587"/>
            </p14:xfrm>
          </p:contentPart>
        </mc:Choice>
        <mc:Fallback xmlns="">
          <p:pic>
            <p:nvPicPr>
              <p:cNvPr id="1027" name="Ink 7"/>
            </p:nvPicPr>
            <p:blipFill>
              <a:blip r:embed="rId4"/>
            </p:blipFill>
            <p:spPr>
              <a:xfrm>
                <a:off x="4238625" y="2322513"/>
                <a:ext cx="1588" cy="1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28" name="Ink 8"/>
              <p14:cNvContentPartPr/>
              <p14:nvPr/>
            </p14:nvContentPartPr>
            <p14:xfrm>
              <a:off x="5248275" y="3305175"/>
              <a:ext cx="1292225" cy="609600"/>
            </p14:xfrm>
          </p:contentPart>
        </mc:Choice>
        <mc:Fallback xmlns="">
          <p:pic>
            <p:nvPicPr>
              <p:cNvPr id="1028" name="Ink 8"/>
            </p:nvPicPr>
            <p:blipFill>
              <a:blip r:embed="rId6"/>
            </p:blipFill>
            <p:spPr>
              <a:xfrm>
                <a:off x="5248275" y="3305175"/>
                <a:ext cx="1292225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29" name="Ink 5"/>
              <p14:cNvContentPartPr/>
              <p14:nvPr/>
            </p14:nvContentPartPr>
            <p14:xfrm>
              <a:off x="2166938" y="5969000"/>
              <a:ext cx="1944687" cy="377825"/>
            </p14:xfrm>
          </p:contentPart>
        </mc:Choice>
        <mc:Fallback xmlns="">
          <p:pic>
            <p:nvPicPr>
              <p:cNvPr id="1029" name="Ink 5"/>
            </p:nvPicPr>
            <p:blipFill>
              <a:blip r:embed="rId8"/>
            </p:blipFill>
            <p:spPr>
              <a:xfrm>
                <a:off x="2166938" y="5969000"/>
                <a:ext cx="1944687" cy="37782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30"/>
          <p:cNvSpPr>
            <a:spLocks noChangeArrowheads="1"/>
          </p:cNvSpPr>
          <p:nvPr/>
        </p:nvSpPr>
        <p:spPr bwMode="auto">
          <a:xfrm>
            <a:off x="1198563" y="1035050"/>
            <a:ext cx="9612313" cy="5073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式混用，错误示例：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公证事项：委托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 兹证明前面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于某日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… 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在前面的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上签名。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33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式、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35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式，不证印鉴：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公证事项：复印件与原件相符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 兹证明前面的复印件与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原件内容相符。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原件上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XXXXXXX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印鉴属实。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050" name="Ink 7"/>
              <p14:cNvContentPartPr/>
              <p14:nvPr/>
            </p14:nvContentPartPr>
            <p14:xfrm>
              <a:off x="4238625" y="2322513"/>
              <a:ext cx="1588" cy="1587"/>
            </p14:xfrm>
          </p:contentPart>
        </mc:Choice>
        <mc:Fallback xmlns="">
          <p:pic>
            <p:nvPicPr>
              <p:cNvPr id="2050" name="Ink 7"/>
            </p:nvPicPr>
            <p:blipFill>
              <a:blip r:embed="rId2"/>
            </p:blipFill>
            <p:spPr>
              <a:xfrm>
                <a:off x="4238625" y="2322513"/>
                <a:ext cx="1588" cy="1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051" name="Ink 3"/>
              <p14:cNvContentPartPr/>
              <p14:nvPr/>
            </p14:nvContentPartPr>
            <p14:xfrm>
              <a:off x="1727200" y="5129213"/>
              <a:ext cx="3325813" cy="827087"/>
            </p14:xfrm>
          </p:contentPart>
        </mc:Choice>
        <mc:Fallback xmlns="">
          <p:pic>
            <p:nvPicPr>
              <p:cNvPr id="2051" name="Ink 3"/>
            </p:nvPicPr>
            <p:blipFill>
              <a:blip r:embed="rId4"/>
            </p:blipFill>
            <p:spPr>
              <a:xfrm>
                <a:off x="1727200" y="5129213"/>
                <a:ext cx="3325813" cy="827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2052" name="Ink 5"/>
              <p14:cNvContentPartPr/>
              <p14:nvPr/>
            </p14:nvContentPartPr>
            <p14:xfrm>
              <a:off x="-1189037" y="2887663"/>
              <a:ext cx="1587" cy="1587"/>
            </p14:xfrm>
          </p:contentPart>
        </mc:Choice>
        <mc:Fallback xmlns="">
          <p:pic>
            <p:nvPicPr>
              <p:cNvPr id="2052" name="Ink 5"/>
            </p:nvPicPr>
            <p:blipFill>
              <a:blip r:embed="rId2"/>
            </p:blipFill>
            <p:spPr>
              <a:xfrm>
                <a:off x="-1189037" y="2887663"/>
                <a:ext cx="1587" cy="1587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矩形 30"/>
          <p:cNvSpPr>
            <a:spLocks noChangeArrowheads="1"/>
          </p:cNvSpPr>
          <p:nvPr/>
        </p:nvSpPr>
        <p:spPr bwMode="auto">
          <a:xfrm>
            <a:off x="1489075" y="989013"/>
            <a:ext cx="9348788" cy="4940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关于涉外公证证据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减少不必要的证明，不要户口簿的情况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（公协“公证事项材料清单”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理解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曾用名证据。一家三口，父母先后为户主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出生公证，父或母死亡证据，户口簿上盖死亡章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公证的目的、用途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矩形 30"/>
          <p:cNvSpPr>
            <a:spLocks noChangeArrowheads="1"/>
          </p:cNvSpPr>
          <p:nvPr/>
        </p:nvSpPr>
        <p:spPr bwMode="auto">
          <a:xfrm>
            <a:off x="1509713" y="1598613"/>
            <a:ext cx="9348788" cy="278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●不予办理公证的事项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●不得为之的行为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●对公证书制作的特殊要求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MH_Other_1"/>
          <p:cNvSpPr/>
          <p:nvPr>
            <p:custDataLst>
              <p:tags r:id="rId1"/>
            </p:custDataLst>
          </p:nvPr>
        </p:nvSpPr>
        <p:spPr>
          <a:xfrm>
            <a:off x="1077913" y="2198688"/>
            <a:ext cx="1098550" cy="1136650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DF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MH_SubTitle_1"/>
          <p:cNvSpPr/>
          <p:nvPr>
            <p:custDataLst>
              <p:tags r:id="rId2"/>
            </p:custDataLst>
          </p:nvPr>
        </p:nvSpPr>
        <p:spPr>
          <a:xfrm rot="588792">
            <a:off x="642938" y="3016250"/>
            <a:ext cx="1738313" cy="744538"/>
          </a:xfrm>
          <a:prstGeom prst="roundRect">
            <a:avLst>
              <a:gd name="adj" fmla="val 11293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综    述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1204913" y="1639888"/>
            <a:ext cx="885825" cy="552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81" name="矩形 30"/>
          <p:cNvSpPr>
            <a:spLocks noChangeArrowheads="1"/>
          </p:cNvSpPr>
          <p:nvPr/>
        </p:nvSpPr>
        <p:spPr bwMode="auto">
          <a:xfrm>
            <a:off x="2743200" y="1219200"/>
            <a:ext cx="8534400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第一部分    涉外公证综述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涉外公证：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含有涉外因素的公证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涉外公证：涉外民事公证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自然人申办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涉外经济公证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机构申办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宋体" panose="02010600030101010101" pitchFamily="2" charset="-122"/>
                <a:cs typeface="+mn-cs"/>
              </a:rPr>
              <a:t>界线模糊：民事与经济、国内与涉外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862013"/>
            <a:ext cx="9144000" cy="564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188" y="954088"/>
            <a:ext cx="9190037" cy="5189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513" y="968375"/>
            <a:ext cx="9244012" cy="5624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矩形 30"/>
          <p:cNvSpPr>
            <a:spLocks noChangeArrowheads="1"/>
          </p:cNvSpPr>
          <p:nvPr/>
        </p:nvSpPr>
        <p:spPr bwMode="auto">
          <a:xfrm>
            <a:off x="1501775" y="2103438"/>
            <a:ext cx="9348788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●不予办理公证的事项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●对公证书制作的特殊要求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003300"/>
            <a:ext cx="9347200" cy="5253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663" y="971550"/>
            <a:ext cx="8991600" cy="528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"/>
          <p:cNvSpPr>
            <a:spLocks noChangeArrowheads="1"/>
          </p:cNvSpPr>
          <p:nvPr/>
        </p:nvSpPr>
        <p:spPr bwMode="auto">
          <a:xfrm>
            <a:off x="2960688" y="2627313"/>
            <a:ext cx="9231313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第三部分    公证书的翻译与认证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MH_Other_5"/>
          <p:cNvSpPr/>
          <p:nvPr>
            <p:custDataLst>
              <p:tags r:id="rId1"/>
            </p:custDataLst>
          </p:nvPr>
        </p:nvSpPr>
        <p:spPr>
          <a:xfrm>
            <a:off x="1231900" y="2466975"/>
            <a:ext cx="1098550" cy="1136650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4B5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MH_SubTitle_3"/>
          <p:cNvSpPr/>
          <p:nvPr>
            <p:custDataLst>
              <p:tags r:id="rId2"/>
            </p:custDataLst>
          </p:nvPr>
        </p:nvSpPr>
        <p:spPr>
          <a:xfrm rot="588792">
            <a:off x="915988" y="3375025"/>
            <a:ext cx="1625600" cy="744538"/>
          </a:xfrm>
          <a:prstGeom prst="roundRect">
            <a:avLst>
              <a:gd name="adj" fmla="val 11293"/>
            </a:avLst>
          </a:prstGeom>
          <a:solidFill>
            <a:schemeClr val="accent3">
              <a:lumMod val="75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翻译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&amp;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认证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MH_Other_6"/>
          <p:cNvSpPr/>
          <p:nvPr>
            <p:custDataLst>
              <p:tags r:id="rId3"/>
            </p:custDataLst>
          </p:nvPr>
        </p:nvSpPr>
        <p:spPr>
          <a:xfrm>
            <a:off x="1531938" y="2079625"/>
            <a:ext cx="488950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矩形 30"/>
          <p:cNvSpPr>
            <a:spLocks noChangeArrowheads="1"/>
          </p:cNvSpPr>
          <p:nvPr/>
        </p:nvSpPr>
        <p:spPr bwMode="auto">
          <a:xfrm>
            <a:off x="1189038" y="1303338"/>
            <a:ext cx="10102850" cy="470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苏丹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南苏丹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男、女。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Nuo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—No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日期、号码等数字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当事人要求不翻译、不按使用国文字翻译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当事人认为翻译不准确、有错误的处理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（民事调解书翻译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离婚，上述协议，不违反法律规定，本院予以确认）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288" y="1014413"/>
            <a:ext cx="8501062" cy="5522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矩形 30"/>
          <p:cNvSpPr>
            <a:spLocks noChangeArrowheads="1"/>
          </p:cNvSpPr>
          <p:nvPr/>
        </p:nvSpPr>
        <p:spPr bwMode="auto">
          <a:xfrm>
            <a:off x="1076325" y="1173163"/>
            <a:ext cx="10102850" cy="458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●公证书的认证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外交部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领事认证办法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日生效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认证机构：外交部领事司认证处、中国驻外使领馆领事部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外国驻中国使馆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公证文书：定式公证书和要素式公证书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认证代办：省市政府外办、中旅、茂发等代办、公证机构代办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2017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年：北京几家公证处开办领事认证代办业务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矩形 30"/>
          <p:cNvSpPr/>
          <p:nvPr/>
        </p:nvSpPr>
        <p:spPr>
          <a:xfrm>
            <a:off x="1609725" y="1233488"/>
            <a:ext cx="9348788" cy="454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9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</a:rPr>
              <a:t>领事认证办法</a:t>
            </a:r>
            <a:r>
              <a:rPr lang="en-US" altLang="zh-CN" sz="2800" b="1" dirty="0"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latin typeface="Arial" panose="020B0604020202020204" pitchFamily="34" charset="0"/>
              </a:rPr>
              <a:t>第二十三条 有下列情形之一的，领事认证机构不予办理领事认证：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（一）文书的印鉴、签名不属实的；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（二）文书的印鉴、签名未进行备案，或者与备案不相符的；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（三）文书的印鉴、签名、装订、时效等不符合文书出具机构、文书使用机构规定和要求的；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（四）可能损害国家利益和社会公共利益的；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（五）不予办理领事认证的其他情形。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30"/>
          <p:cNvSpPr>
            <a:spLocks noChangeArrowheads="1"/>
          </p:cNvSpPr>
          <p:nvPr/>
        </p:nvSpPr>
        <p:spPr bwMode="auto">
          <a:xfrm>
            <a:off x="1349375" y="1289050"/>
            <a:ext cx="9580563" cy="470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涉外经济公证：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企业或机构资质类的公证，如营业执照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代理资格类公证，如法人授权书、任命书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资信类公证，如银行保函、评估报告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业绩方面的公证，如公司经历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外派项目负责人、技术负责人资格资信公证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矩形 30"/>
          <p:cNvSpPr>
            <a:spLocks noChangeArrowheads="1"/>
          </p:cNvSpPr>
          <p:nvPr/>
        </p:nvSpPr>
        <p:spPr bwMode="auto">
          <a:xfrm>
            <a:off x="1609725" y="1306513"/>
            <a:ext cx="9348788" cy="466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关注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外交部网站的领事认证须知和其更新。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外交部官网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cs.mfa.gov.cn.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，首页的“服务”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“领事服务”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“中国公民出国”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“申办领事认证须知”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“外国驻华使馆（代表处）领事认证规定汇编”。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不予认证的情况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（图片）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文书上贴了外国税票、有图案的不予认证。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失效的结婚证、离婚证、剪角的旧护照公证不认证。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矩形 30"/>
          <p:cNvSpPr>
            <a:spLocks noChangeArrowheads="1"/>
          </p:cNvSpPr>
          <p:nvPr/>
        </p:nvSpPr>
        <p:spPr bwMode="auto">
          <a:xfrm>
            <a:off x="1609725" y="1306513"/>
            <a:ext cx="93487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038" y="219075"/>
            <a:ext cx="5127625" cy="663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115888"/>
            <a:ext cx="5122862" cy="6634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矩形 30"/>
          <p:cNvSpPr>
            <a:spLocks noChangeArrowheads="1"/>
          </p:cNvSpPr>
          <p:nvPr/>
        </p:nvSpPr>
        <p:spPr bwMode="auto">
          <a:xfrm>
            <a:off x="1609725" y="1306513"/>
            <a:ext cx="93487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063" y="1298575"/>
            <a:ext cx="5572125" cy="514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88" y="1087438"/>
            <a:ext cx="561975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2" descr="C:\Users\ADMIN\Desktop\标准组合彩色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9263" y="239713"/>
            <a:ext cx="2328862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549400" y="1092200"/>
            <a:ext cx="47767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Franklin Gothic Demi Cond" panose="020B0706030402020204" pitchFamily="34" charset="0"/>
                <a:ea typeface="宋体" panose="02010600030101010101" pitchFamily="2" charset="-122"/>
                <a:cs typeface="+mn-cs"/>
              </a:rPr>
              <a:t>王  建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Franklin Gothic Demi Cond" panose="020B0706030402020204" pitchFamily="34" charset="0"/>
                <a:ea typeface="宋体" panose="02010600030101010101" pitchFamily="2" charset="-122"/>
                <a:cs typeface="+mn-cs"/>
              </a:rPr>
              <a:t>     13701310252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30"/>
          <p:cNvSpPr>
            <a:spLocks noChangeArrowheads="1"/>
          </p:cNvSpPr>
          <p:nvPr/>
        </p:nvSpPr>
        <p:spPr bwMode="auto">
          <a:xfrm>
            <a:off x="2120900" y="1289050"/>
            <a:ext cx="8945563" cy="470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涉外公证作用：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通行证、“国际饭”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因疫情下降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涉外公证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----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高 大 上。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助力民间对外往来。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助力培养国家建设需要的人才。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助力对外开放和一带一路倡议。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助力反腐追逃。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30"/>
          <p:cNvSpPr>
            <a:spLocks noChangeArrowheads="1"/>
          </p:cNvSpPr>
          <p:nvPr/>
        </p:nvSpPr>
        <p:spPr bwMode="auto">
          <a:xfrm>
            <a:off x="1917700" y="1209675"/>
            <a:ext cx="8645525" cy="474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涉外公证的特点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●代表中国公证的形象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公证书制作规范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●代表国家形象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●涉外公证无小事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●重视涉外公证的质量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●国家安全意识和保密意识要强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矩形 30"/>
          <p:cNvSpPr>
            <a:spLocks noChangeArrowheads="1"/>
          </p:cNvSpPr>
          <p:nvPr/>
        </p:nvSpPr>
        <p:spPr bwMode="auto">
          <a:xfrm>
            <a:off x="1501775" y="2103438"/>
            <a:ext cx="9348788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●不予办理公证的事项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●对公证书制作的特殊要求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1252538"/>
            <a:ext cx="11220450" cy="435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"/>
          <p:cNvSpPr/>
          <p:nvPr/>
        </p:nvSpPr>
        <p:spPr>
          <a:xfrm>
            <a:off x="1917700" y="833438"/>
            <a:ext cx="8645525" cy="581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关于意大利文翻译要由“诚信翻译员”翻译事：</a:t>
            </a:r>
            <a:r>
              <a:rPr lang="zh-CN" altLang="en-US" b="1" dirty="0">
                <a:latin typeface="Arial" panose="020B0604020202020204" pitchFamily="34" charset="0"/>
              </a:rPr>
              <a:t>我觉得突破我们的底线，不能同意意方的意见：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一是，</a:t>
            </a:r>
            <a:r>
              <a:rPr lang="zh-CN" altLang="en-US" b="1" dirty="0">
                <a:latin typeface="Arial" panose="020B0604020202020204" pitchFamily="34" charset="0"/>
              </a:rPr>
              <a:t>根据司法部关于开办涉外公证业务的规定，公证处必须有相应的翻译或有相应资质的合作翻译机构。合作的翻译公司，均要经过公证机构对其资质、能力、业务进行核查。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二是，</a:t>
            </a:r>
            <a:r>
              <a:rPr lang="zh-CN" altLang="en-US" b="1" dirty="0">
                <a:latin typeface="Arial" panose="020B0604020202020204" pitchFamily="34" charset="0"/>
              </a:rPr>
              <a:t>根据</a:t>
            </a:r>
            <a:r>
              <a:rPr lang="en-US" altLang="zh-CN" b="1" dirty="0">
                <a:latin typeface="Arial" panose="020B0604020202020204" pitchFamily="34" charset="0"/>
              </a:rPr>
              <a:t>《</a:t>
            </a:r>
            <a:r>
              <a:rPr lang="zh-CN" altLang="en-US" b="1" dirty="0">
                <a:latin typeface="Arial" panose="020B0604020202020204" pitchFamily="34" charset="0"/>
              </a:rPr>
              <a:t>公证法</a:t>
            </a:r>
            <a:r>
              <a:rPr lang="en-US" altLang="zh-CN" b="1" dirty="0">
                <a:latin typeface="Arial" panose="020B0604020202020204" pitchFamily="34" charset="0"/>
              </a:rPr>
              <a:t>》</a:t>
            </a:r>
            <a:r>
              <a:rPr lang="zh-CN" altLang="en-US" b="1" dirty="0">
                <a:latin typeface="Arial" panose="020B0604020202020204" pitchFamily="34" charset="0"/>
              </a:rPr>
              <a:t>，公证机构应遵循保密原则。故不能将申请公证的文书和公证书内容交给无合作关系、没有经公证机构审查其资质、能力的机构去完成相应翻译工作。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三是，</a:t>
            </a:r>
            <a:r>
              <a:rPr lang="zh-CN" altLang="en-US" b="1" dirty="0">
                <a:latin typeface="Arial" panose="020B0604020202020204" pitchFamily="34" charset="0"/>
              </a:rPr>
              <a:t>根据</a:t>
            </a:r>
            <a:r>
              <a:rPr lang="en-US" altLang="zh-CN" b="1" dirty="0">
                <a:latin typeface="Arial" panose="020B0604020202020204" pitchFamily="34" charset="0"/>
              </a:rPr>
              <a:t>《</a:t>
            </a:r>
            <a:r>
              <a:rPr lang="zh-CN" altLang="en-US" b="1" dirty="0">
                <a:latin typeface="Arial" panose="020B0604020202020204" pitchFamily="34" charset="0"/>
              </a:rPr>
              <a:t>公证法</a:t>
            </a:r>
            <a:r>
              <a:rPr lang="en-US" altLang="zh-CN" b="1" dirty="0">
                <a:latin typeface="Arial" panose="020B0604020202020204" pitchFamily="34" charset="0"/>
              </a:rPr>
              <a:t>》</a:t>
            </a:r>
            <a:r>
              <a:rPr lang="zh-CN" altLang="en-US" b="1" dirty="0">
                <a:latin typeface="Arial" panose="020B0604020202020204" pitchFamily="34" charset="0"/>
              </a:rPr>
              <a:t>，公证书所附翻译，是公证书的组成部分，由公证处承担责任，如果有翻译差错机构依据与翻译公司的合同处理。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四是，</a:t>
            </a:r>
            <a:r>
              <a:rPr lang="zh-CN" altLang="en-US" b="1" dirty="0">
                <a:latin typeface="Arial" panose="020B0604020202020204" pitchFamily="34" charset="0"/>
              </a:rPr>
              <a:t>我们充分信任中国的外语人才和机构（隐含的是歧视我们）。中国多所大学开设意大利语，每年有相当数量留学生到意留学，还有若干访问学者赴意，他们回到中国，许多进入翻译机构，因此，中国的翻译机构有能力翻译好意大利文。否定公证机构合作的翻译机构的翻译能力的作法是不可取的。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五是，</a:t>
            </a:r>
            <a:r>
              <a:rPr lang="zh-CN" altLang="en-US" b="1" dirty="0">
                <a:latin typeface="Arial" panose="020B0604020202020204" pitchFamily="34" charset="0"/>
              </a:rPr>
              <a:t>中国积极推进“一带一路”建设，发展同各国友好关系，致力于营造良好的营商环境，简政便民，推进一站式服务，便利民众和企业办事。中国幅员辽阔，中国各地公证机构承担着涉外公证业务，将所有的发往意大利使用的公证书的翻译都发到北京的“指定”人员翻译，与此相悖。与我们秉承开放的理念不符。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104125526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0104125526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104125526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0104125526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60104125526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0104125526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60104125526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60104125526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0104125526"/>
  <p:tag name="MH_LIBRARY" val="GRAPHIC"/>
  <p:tag name="MH_TYPE" val="Other"/>
  <p:tag name="MH_ORDER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4967</Words>
  <Application>WPS 演示</Application>
  <PresentationFormat>自定义</PresentationFormat>
  <Paragraphs>354</Paragraphs>
  <Slides>53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1" baseType="lpstr">
      <vt:lpstr>Arial</vt:lpstr>
      <vt:lpstr>宋体</vt:lpstr>
      <vt:lpstr>Wingdings</vt:lpstr>
      <vt:lpstr>Century Schoolbook</vt:lpstr>
      <vt:lpstr>华文楷体</vt:lpstr>
      <vt:lpstr>Wingdings 2</vt:lpstr>
      <vt:lpstr>Calibri</vt:lpstr>
      <vt:lpstr>微软雅黑</vt:lpstr>
      <vt:lpstr>华康俪金黑W8(P)</vt:lpstr>
      <vt:lpstr>黑体</vt:lpstr>
      <vt:lpstr>华文琥珀</vt:lpstr>
      <vt:lpstr>仿宋_GB2312</vt:lpstr>
      <vt:lpstr>仿宋</vt:lpstr>
      <vt:lpstr>Franklin Gothic Demi Cond</vt:lpstr>
      <vt:lpstr>Wingdings</vt:lpstr>
      <vt:lpstr>华康俪金黑W8(P)</vt:lpstr>
      <vt:lpstr>Arial Unicode MS</vt:lpstr>
      <vt:lpstr>凸显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互联网业务介绍</dc:title>
  <dc:creator>yujun</dc:creator>
  <cp:lastModifiedBy>青青</cp:lastModifiedBy>
  <cp:revision>5270</cp:revision>
  <dcterms:created xsi:type="dcterms:W3CDTF">2014-01-10T10:22:08Z</dcterms:created>
  <dcterms:modified xsi:type="dcterms:W3CDTF">2023-05-12T06:22:19Z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9B64E7F563E94712AC50C96AE16C1B45_13</vt:lpwstr>
  </property>
  <property fmtid="{D5CDD505-2E9C-101B-9397-08002B2CF9AE}" pid="3" name="KSOProductBuildVer">
    <vt:lpwstr>2052-11.1.0.14036</vt:lpwstr>
  </property>
</Properties>
</file>